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 id="2147483675" r:id="rId3"/>
  </p:sldMasterIdLst>
  <p:notesMasterIdLst>
    <p:notesMasterId r:id="rId44"/>
  </p:notesMasterIdLst>
  <p:sldIdLst>
    <p:sldId id="303" r:id="rId4"/>
    <p:sldId id="309" r:id="rId5"/>
    <p:sldId id="305" r:id="rId6"/>
    <p:sldId id="310" r:id="rId7"/>
    <p:sldId id="278" r:id="rId8"/>
    <p:sldId id="315" r:id="rId9"/>
    <p:sldId id="313" r:id="rId10"/>
    <p:sldId id="316" r:id="rId11"/>
    <p:sldId id="302" r:id="rId12"/>
    <p:sldId id="317" r:id="rId13"/>
    <p:sldId id="318" r:id="rId14"/>
    <p:sldId id="279" r:id="rId15"/>
    <p:sldId id="269" r:id="rId16"/>
    <p:sldId id="263" r:id="rId17"/>
    <p:sldId id="264" r:id="rId18"/>
    <p:sldId id="265" r:id="rId19"/>
    <p:sldId id="274" r:id="rId20"/>
    <p:sldId id="276"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Lst>
  <p:sldSz cx="9144000" cy="5143500" type="screen16x9"/>
  <p:notesSz cx="6858000" cy="9144000"/>
  <p:embeddedFontLst>
    <p:embeddedFont>
      <p:font typeface="Amatic SC" panose="020B0604020202020204" charset="-79"/>
      <p:regular r:id="rId45"/>
      <p:bold r:id="rId46"/>
    </p:embeddedFont>
    <p:embeddedFont>
      <p:font typeface="Calibri" panose="020F0502020204030204" pitchFamily="34" charset="0"/>
      <p:regular r:id="rId47"/>
      <p:bold r:id="rId48"/>
      <p:italic r:id="rId49"/>
      <p:boldItalic r:id="rId50"/>
    </p:embeddedFont>
    <p:embeddedFont>
      <p:font typeface="Livvic" pitchFamily="2" charset="0"/>
      <p:regular r:id="rId51"/>
    </p:embeddedFont>
    <p:embeddedFont>
      <p:font typeface="Montserrat" panose="020B0604020202020204" charset="0"/>
      <p:regular r:id="rId52"/>
      <p:bold r:id="rId53"/>
      <p:italic r:id="rId54"/>
      <p:boldItalic r:id="rId55"/>
    </p:embeddedFont>
    <p:embeddedFont>
      <p:font typeface="Montserrat Light" panose="020B0604020202020204" charset="0"/>
      <p:regular r:id="rId56"/>
      <p:bold r:id="rId57"/>
      <p:italic r:id="rId58"/>
      <p:boldItalic r:id="rId59"/>
    </p:embeddedFont>
    <p:embeddedFont>
      <p:font typeface="Nunito Light" pitchFamily="2" charset="0"/>
      <p:regular r:id="rId60"/>
    </p:embeddedFont>
    <p:embeddedFont>
      <p:font typeface="Overpass Light" panose="00000400000000000000" pitchFamily="2" charset="0"/>
      <p:regular r:id="rId61"/>
    </p:embeddedFont>
    <p:embeddedFont>
      <p:font typeface="Proxima Nova" panose="020B0604020202020204" charset="0"/>
      <p:regular r:id="rId62"/>
      <p:bold r:id="rId63"/>
      <p:italic r:id="rId64"/>
      <p:boldItalic r:id="rId65"/>
    </p:embeddedFont>
    <p:embeddedFont>
      <p:font typeface="Proxima Nova Semibold" panose="020B0604020202020204" charset="0"/>
      <p:regular r:id="rId66"/>
      <p:bold r:id="rId67"/>
      <p:boldItalic r:id="rId68"/>
    </p:embeddedFont>
    <p:embeddedFont>
      <p:font typeface="Roboto Condensed Light" panose="02000000000000000000" pitchFamily="2" charset="0"/>
      <p:regular r:id="rId69"/>
    </p:embeddedFont>
    <p:embeddedFont>
      <p:font typeface="Roboto Medium" panose="020B060402020202020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41DFA5-378B-42C3-942F-B0319D4270AF}">
  <a:tblStyle styleId="{CF41DFA5-378B-42C3-942F-B0319D4270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14" autoAdjust="0"/>
    <p:restoredTop sz="96081" autoAdjust="0"/>
  </p:normalViewPr>
  <p:slideViewPr>
    <p:cSldViewPr snapToGrid="0">
      <p:cViewPr>
        <p:scale>
          <a:sx n="125" d="100"/>
          <a:sy n="125" d="100"/>
        </p:scale>
        <p:origin x="612"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font" Target="fonts/font17.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font" Target="fonts/font7.fntdata"/><Relationship Id="rId72" Type="http://schemas.openxmlformats.org/officeDocument/2006/relationships/font" Target="fonts/font28.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683ACB-56C8-4FE2-B934-A1118CAFF65E}"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AF9D2F0E-2C81-44BE-A941-8639881EBCCC}">
      <dgm:prSet phldrT="[Text]"/>
      <dgm:spPr/>
      <dgm:t>
        <a:bodyPr/>
        <a:lstStyle/>
        <a:p>
          <a:r>
            <a:rPr lang="mn-MN" dirty="0">
              <a:latin typeface="Montserrat" panose="020B0604020202020204" charset="0"/>
              <a:cs typeface="Montserrat" panose="020B0604020202020204" charset="0"/>
            </a:rPr>
            <a:t>Нүүр хуудас</a:t>
          </a:r>
          <a:endParaRPr lang="en-US" dirty="0">
            <a:latin typeface="Montserrat" panose="020B0604020202020204" charset="0"/>
            <a:cs typeface="Montserrat" panose="020B0604020202020204" charset="0"/>
          </a:endParaRPr>
        </a:p>
      </dgm:t>
    </dgm:pt>
    <dgm:pt modelId="{3E28F6F6-FCB5-4EB2-B435-344CC3B3DDF0}" type="parTrans" cxnId="{B2EEB10E-4CD2-42C3-A3A8-EB5B2C833F3B}">
      <dgm:prSet/>
      <dgm:spPr/>
      <dgm:t>
        <a:bodyPr/>
        <a:lstStyle/>
        <a:p>
          <a:endParaRPr lang="en-US"/>
        </a:p>
      </dgm:t>
    </dgm:pt>
    <dgm:pt modelId="{1BB2CE0E-091E-4B01-8ACF-2B2EE23B4011}" type="sibTrans" cxnId="{B2EEB10E-4CD2-42C3-A3A8-EB5B2C833F3B}">
      <dgm:prSet/>
      <dgm:spPr/>
      <dgm:t>
        <a:bodyPr/>
        <a:lstStyle/>
        <a:p>
          <a:endParaRPr lang="en-US"/>
        </a:p>
      </dgm:t>
    </dgm:pt>
    <dgm:pt modelId="{F29FFC8F-F296-45C2-830F-755DACE457FA}" type="asst">
      <dgm:prSet phldrT="[Text]"/>
      <dgm:spPr/>
      <dgm:t>
        <a:bodyPr/>
        <a:lstStyle/>
        <a:p>
          <a:r>
            <a:rPr lang="mn-MN" dirty="0">
              <a:latin typeface="Montserrat" panose="020B0604020202020204" charset="0"/>
              <a:cs typeface="Montserrat" panose="020B0604020202020204" charset="0"/>
            </a:rPr>
            <a:t>Модны төрлүүд</a:t>
          </a:r>
          <a:endParaRPr lang="en-US" dirty="0">
            <a:latin typeface="Montserrat" panose="020B0604020202020204" charset="0"/>
            <a:cs typeface="Montserrat" panose="020B0604020202020204" charset="0"/>
          </a:endParaRPr>
        </a:p>
      </dgm:t>
    </dgm:pt>
    <dgm:pt modelId="{4482CD8D-3C12-4090-9F87-596A4AFD2301}" type="parTrans" cxnId="{D090434F-26A9-474C-A90A-7C4C3864F34F}">
      <dgm:prSet/>
      <dgm:spPr/>
      <dgm:t>
        <a:bodyPr/>
        <a:lstStyle/>
        <a:p>
          <a:endParaRPr lang="en-US">
            <a:latin typeface="Montserrat" panose="020B0604020202020204" charset="0"/>
            <a:cs typeface="Montserrat" panose="020B0604020202020204" charset="0"/>
          </a:endParaRPr>
        </a:p>
      </dgm:t>
    </dgm:pt>
    <dgm:pt modelId="{38309744-FC9B-4143-AD2D-4E49B6CB2CDE}" type="sibTrans" cxnId="{D090434F-26A9-474C-A90A-7C4C3864F34F}">
      <dgm:prSet/>
      <dgm:spPr/>
      <dgm:t>
        <a:bodyPr/>
        <a:lstStyle/>
        <a:p>
          <a:endParaRPr lang="en-US"/>
        </a:p>
      </dgm:t>
    </dgm:pt>
    <dgm:pt modelId="{D92C40FA-5A00-4569-A819-226048D5B704}">
      <dgm:prSet phldrT="[Text]"/>
      <dgm:spPr/>
      <dgm:t>
        <a:bodyPr/>
        <a:lstStyle/>
        <a:p>
          <a:r>
            <a:rPr lang="mn-MN" dirty="0">
              <a:latin typeface="Montserrat" panose="020B0604020202020204" charset="0"/>
              <a:cs typeface="Montserrat" panose="020B0604020202020204" charset="0"/>
            </a:rPr>
            <a:t>Түгээмэл асуултууд</a:t>
          </a:r>
          <a:endParaRPr lang="en-US" dirty="0">
            <a:latin typeface="Montserrat" panose="020B0604020202020204" charset="0"/>
            <a:cs typeface="Montserrat" panose="020B0604020202020204" charset="0"/>
          </a:endParaRPr>
        </a:p>
      </dgm:t>
    </dgm:pt>
    <dgm:pt modelId="{5719D54A-1A79-4F82-BBC8-AAC017048343}" type="parTrans" cxnId="{257F0A68-3FB8-4E75-9EA1-A18FDA9DBE19}">
      <dgm:prSet/>
      <dgm:spPr/>
      <dgm:t>
        <a:bodyPr/>
        <a:lstStyle/>
        <a:p>
          <a:endParaRPr lang="en-US">
            <a:latin typeface="Montserrat" panose="020B0604020202020204" charset="0"/>
            <a:cs typeface="Montserrat" panose="020B0604020202020204" charset="0"/>
          </a:endParaRPr>
        </a:p>
      </dgm:t>
    </dgm:pt>
    <dgm:pt modelId="{6E8B908F-0A24-4081-9A8E-9D86837A2BC5}" type="sibTrans" cxnId="{257F0A68-3FB8-4E75-9EA1-A18FDA9DBE19}">
      <dgm:prSet/>
      <dgm:spPr/>
      <dgm:t>
        <a:bodyPr/>
        <a:lstStyle/>
        <a:p>
          <a:endParaRPr lang="en-US"/>
        </a:p>
      </dgm:t>
    </dgm:pt>
    <dgm:pt modelId="{B74AF695-C709-40B7-BFEB-1EBFE77D09CA}">
      <dgm:prSet phldrT="[Text]"/>
      <dgm:spPr/>
      <dgm:t>
        <a:bodyPr/>
        <a:lstStyle/>
        <a:p>
          <a:r>
            <a:rPr lang="mn-MN" dirty="0">
              <a:latin typeface="Montserrat" panose="020B0604020202020204" charset="0"/>
              <a:cs typeface="Montserrat" panose="020B0604020202020204" charset="0"/>
            </a:rPr>
            <a:t>Бүртгүүлэх </a:t>
          </a:r>
          <a:r>
            <a:rPr lang="en-US" dirty="0">
              <a:latin typeface="Montserrat" panose="020B0604020202020204" charset="0"/>
              <a:cs typeface="Montserrat" panose="020B0604020202020204" charset="0"/>
            </a:rPr>
            <a:t>/ </a:t>
          </a:r>
          <a:r>
            <a:rPr lang="mn-MN" dirty="0">
              <a:latin typeface="Montserrat" panose="020B0604020202020204" charset="0"/>
              <a:cs typeface="Montserrat" panose="020B0604020202020204" charset="0"/>
            </a:rPr>
            <a:t>Нэвтрэх</a:t>
          </a:r>
          <a:endParaRPr lang="en-US" dirty="0">
            <a:latin typeface="Montserrat" panose="020B0604020202020204" charset="0"/>
            <a:cs typeface="Montserrat" panose="020B0604020202020204" charset="0"/>
          </a:endParaRPr>
        </a:p>
      </dgm:t>
    </dgm:pt>
    <dgm:pt modelId="{00261AE7-EA11-4EC9-99A2-3C8933EB0E88}" type="parTrans" cxnId="{95EBDDF1-3084-47E9-AC5F-03BDCD9424BB}">
      <dgm:prSet/>
      <dgm:spPr/>
      <dgm:t>
        <a:bodyPr/>
        <a:lstStyle/>
        <a:p>
          <a:endParaRPr lang="en-US">
            <a:latin typeface="Montserrat" panose="020B0604020202020204" charset="0"/>
            <a:cs typeface="Montserrat" panose="020B0604020202020204" charset="0"/>
          </a:endParaRPr>
        </a:p>
      </dgm:t>
    </dgm:pt>
    <dgm:pt modelId="{0CDC3B56-53D4-4046-BC37-82C9D1C4081E}" type="sibTrans" cxnId="{95EBDDF1-3084-47E9-AC5F-03BDCD9424BB}">
      <dgm:prSet/>
      <dgm:spPr/>
      <dgm:t>
        <a:bodyPr/>
        <a:lstStyle/>
        <a:p>
          <a:endParaRPr lang="en-US"/>
        </a:p>
      </dgm:t>
    </dgm:pt>
    <dgm:pt modelId="{A3DAF130-0184-4084-9CD6-440D7C874CEF}" type="asst">
      <dgm:prSet phldrT="[Text]"/>
      <dgm:spPr/>
      <dgm:t>
        <a:bodyPr/>
        <a:lstStyle/>
        <a:p>
          <a:r>
            <a:rPr lang="mn-MN" dirty="0">
              <a:latin typeface="Montserrat" panose="020B0604020202020204" charset="0"/>
              <a:cs typeface="Montserrat" panose="020B0604020202020204" charset="0"/>
            </a:rPr>
            <a:t>Бидний тухай</a:t>
          </a:r>
          <a:endParaRPr lang="en-US" dirty="0">
            <a:latin typeface="Montserrat" panose="020B0604020202020204" charset="0"/>
            <a:cs typeface="Montserrat" panose="020B0604020202020204" charset="0"/>
          </a:endParaRPr>
        </a:p>
      </dgm:t>
    </dgm:pt>
    <dgm:pt modelId="{450FC5ED-EFA7-4E85-9711-EDF97BC2E8B8}" type="parTrans" cxnId="{10198B2C-3186-45DB-87A6-34E08C3B5A39}">
      <dgm:prSet/>
      <dgm:spPr/>
      <dgm:t>
        <a:bodyPr/>
        <a:lstStyle/>
        <a:p>
          <a:endParaRPr lang="en-US">
            <a:latin typeface="Montserrat" panose="020B0604020202020204" charset="0"/>
            <a:cs typeface="Montserrat" panose="020B0604020202020204" charset="0"/>
          </a:endParaRPr>
        </a:p>
      </dgm:t>
    </dgm:pt>
    <dgm:pt modelId="{F11E5B8E-9807-43BA-B7C2-26F34746D194}" type="sibTrans" cxnId="{10198B2C-3186-45DB-87A6-34E08C3B5A39}">
      <dgm:prSet/>
      <dgm:spPr/>
      <dgm:t>
        <a:bodyPr/>
        <a:lstStyle/>
        <a:p>
          <a:endParaRPr lang="en-US"/>
        </a:p>
      </dgm:t>
    </dgm:pt>
    <dgm:pt modelId="{8C611DAB-2081-4D76-BFED-E143048E7EA6}" type="asst">
      <dgm:prSet phldrT="[Text]"/>
      <dgm:spPr/>
      <dgm:t>
        <a:bodyPr/>
        <a:lstStyle/>
        <a:p>
          <a:r>
            <a:rPr lang="mn-MN" dirty="0">
              <a:latin typeface="Montserrat" panose="020B0604020202020204" charset="0"/>
              <a:cs typeface="Montserrat" panose="020B0604020202020204" charset="0"/>
            </a:rPr>
            <a:t>Моднууд, үнэ</a:t>
          </a:r>
          <a:endParaRPr lang="en-US" dirty="0">
            <a:latin typeface="Montserrat" panose="020B0604020202020204" charset="0"/>
            <a:cs typeface="Montserrat" panose="020B0604020202020204" charset="0"/>
          </a:endParaRPr>
        </a:p>
      </dgm:t>
    </dgm:pt>
    <dgm:pt modelId="{6C592370-DC80-4202-BF64-AE70550A1D46}" type="parTrans" cxnId="{CA2F3A7D-5F41-46EF-8348-82C5908B331D}">
      <dgm:prSet/>
      <dgm:spPr/>
      <dgm:t>
        <a:bodyPr/>
        <a:lstStyle/>
        <a:p>
          <a:endParaRPr lang="en-US">
            <a:latin typeface="Montserrat" panose="020B0604020202020204" charset="0"/>
            <a:cs typeface="Montserrat" panose="020B0604020202020204" charset="0"/>
          </a:endParaRPr>
        </a:p>
      </dgm:t>
    </dgm:pt>
    <dgm:pt modelId="{351021F4-E402-4B03-A23E-70C44BE89D42}" type="sibTrans" cxnId="{CA2F3A7D-5F41-46EF-8348-82C5908B331D}">
      <dgm:prSet/>
      <dgm:spPr/>
      <dgm:t>
        <a:bodyPr/>
        <a:lstStyle/>
        <a:p>
          <a:endParaRPr lang="en-US"/>
        </a:p>
      </dgm:t>
    </dgm:pt>
    <dgm:pt modelId="{33804007-6A1F-48ED-96AC-4F8C103CBF05}" type="asst">
      <dgm:prSet phldrT="[Text]"/>
      <dgm:spPr/>
      <dgm:t>
        <a:bodyPr/>
        <a:lstStyle/>
        <a:p>
          <a:r>
            <a:rPr lang="mn-MN" dirty="0">
              <a:latin typeface="Montserrat" panose="020B0604020202020204" charset="0"/>
              <a:cs typeface="Montserrat" panose="020B0604020202020204" charset="0"/>
            </a:rPr>
            <a:t>1 мод</a:t>
          </a:r>
          <a:endParaRPr lang="en-US" dirty="0">
            <a:latin typeface="Montserrat" panose="020B0604020202020204" charset="0"/>
            <a:cs typeface="Montserrat" panose="020B0604020202020204" charset="0"/>
          </a:endParaRPr>
        </a:p>
      </dgm:t>
    </dgm:pt>
    <dgm:pt modelId="{0F576D00-0538-4A2A-8D20-5D48A749945C}" type="parTrans" cxnId="{73FD4E62-896E-410B-9696-16252151249D}">
      <dgm:prSet/>
      <dgm:spPr/>
      <dgm:t>
        <a:bodyPr/>
        <a:lstStyle/>
        <a:p>
          <a:endParaRPr lang="en-US">
            <a:latin typeface="Montserrat" panose="020B0604020202020204" charset="0"/>
            <a:cs typeface="Montserrat" panose="020B0604020202020204" charset="0"/>
          </a:endParaRPr>
        </a:p>
      </dgm:t>
    </dgm:pt>
    <dgm:pt modelId="{4C7857A6-516D-4867-AC0F-34EFF1E37021}" type="sibTrans" cxnId="{73FD4E62-896E-410B-9696-16252151249D}">
      <dgm:prSet/>
      <dgm:spPr/>
      <dgm:t>
        <a:bodyPr/>
        <a:lstStyle/>
        <a:p>
          <a:endParaRPr lang="en-US"/>
        </a:p>
      </dgm:t>
    </dgm:pt>
    <dgm:pt modelId="{301A6966-2A03-4A6E-9DCD-E4EF0DDA90B0}" type="asst">
      <dgm:prSet phldrT="[Text]"/>
      <dgm:spPr/>
      <dgm:t>
        <a:bodyPr/>
        <a:lstStyle/>
        <a:p>
          <a:r>
            <a:rPr lang="mn-MN" dirty="0">
              <a:latin typeface="Montserrat" panose="020B0604020202020204" charset="0"/>
              <a:cs typeface="Montserrat" panose="020B0604020202020204" charset="0"/>
            </a:rPr>
            <a:t>Захиалга</a:t>
          </a:r>
          <a:endParaRPr lang="en-US" dirty="0">
            <a:latin typeface="Montserrat" panose="020B0604020202020204" charset="0"/>
            <a:cs typeface="Montserrat" panose="020B0604020202020204" charset="0"/>
          </a:endParaRPr>
        </a:p>
      </dgm:t>
    </dgm:pt>
    <dgm:pt modelId="{429A2E85-FB43-4986-9963-CA94D4FFBAE7}" type="parTrans" cxnId="{CBA2DC4D-80C4-41C1-9FE4-402E5E34772D}">
      <dgm:prSet/>
      <dgm:spPr/>
      <dgm:t>
        <a:bodyPr/>
        <a:lstStyle/>
        <a:p>
          <a:endParaRPr lang="en-US">
            <a:latin typeface="Montserrat" panose="020B0604020202020204" charset="0"/>
            <a:cs typeface="Montserrat" panose="020B0604020202020204" charset="0"/>
          </a:endParaRPr>
        </a:p>
      </dgm:t>
    </dgm:pt>
    <dgm:pt modelId="{0420C15C-B86F-4C47-8FAF-BDA81BCACF8C}" type="sibTrans" cxnId="{CBA2DC4D-80C4-41C1-9FE4-402E5E34772D}">
      <dgm:prSet/>
      <dgm:spPr/>
      <dgm:t>
        <a:bodyPr/>
        <a:lstStyle/>
        <a:p>
          <a:endParaRPr lang="en-US"/>
        </a:p>
      </dgm:t>
    </dgm:pt>
    <dgm:pt modelId="{925C38FE-ADB9-483A-852C-0180E364A1E0}" type="asst">
      <dgm:prSet phldrT="[Text]"/>
      <dgm:spPr/>
      <dgm:t>
        <a:bodyPr/>
        <a:lstStyle/>
        <a:p>
          <a:r>
            <a:rPr lang="mn-MN" dirty="0">
              <a:latin typeface="Montserrat" panose="020B0604020202020204" charset="0"/>
              <a:cs typeface="Montserrat" panose="020B0604020202020204" charset="0"/>
            </a:rPr>
            <a:t>Сагс</a:t>
          </a:r>
          <a:endParaRPr lang="en-US" dirty="0">
            <a:latin typeface="Montserrat" panose="020B0604020202020204" charset="0"/>
            <a:cs typeface="Montserrat" panose="020B0604020202020204" charset="0"/>
          </a:endParaRPr>
        </a:p>
      </dgm:t>
    </dgm:pt>
    <dgm:pt modelId="{1F144DD0-4FE8-48B7-9522-F5021C938EA0}" type="parTrans" cxnId="{C1FD0B9D-DA15-429A-BCFD-F050CE757DE1}">
      <dgm:prSet/>
      <dgm:spPr/>
      <dgm:t>
        <a:bodyPr/>
        <a:lstStyle/>
        <a:p>
          <a:endParaRPr lang="en-US">
            <a:latin typeface="Montserrat" panose="020B0604020202020204" charset="0"/>
            <a:cs typeface="Montserrat" panose="020B0604020202020204" charset="0"/>
          </a:endParaRPr>
        </a:p>
      </dgm:t>
    </dgm:pt>
    <dgm:pt modelId="{39872E67-0AA3-43CD-B2F8-B388608C4907}" type="sibTrans" cxnId="{C1FD0B9D-DA15-429A-BCFD-F050CE757DE1}">
      <dgm:prSet/>
      <dgm:spPr/>
      <dgm:t>
        <a:bodyPr/>
        <a:lstStyle/>
        <a:p>
          <a:endParaRPr lang="en-US"/>
        </a:p>
      </dgm:t>
    </dgm:pt>
    <dgm:pt modelId="{75A8E86E-3113-46EF-9D49-5837D325E981}" type="asst">
      <dgm:prSet phldrT="[Text]"/>
      <dgm:spPr/>
      <dgm:t>
        <a:bodyPr/>
        <a:lstStyle/>
        <a:p>
          <a:r>
            <a:rPr lang="mn-MN" dirty="0">
              <a:latin typeface="Montserrat" panose="020B0604020202020204" charset="0"/>
              <a:cs typeface="Montserrat" panose="020B0604020202020204" charset="0"/>
            </a:rPr>
            <a:t>Сагс</a:t>
          </a:r>
          <a:endParaRPr lang="en-US" dirty="0">
            <a:latin typeface="Montserrat" panose="020B0604020202020204" charset="0"/>
            <a:cs typeface="Montserrat" panose="020B0604020202020204" charset="0"/>
          </a:endParaRPr>
        </a:p>
      </dgm:t>
    </dgm:pt>
    <dgm:pt modelId="{E4B682BE-A2A8-4A31-A031-85500790FAD8}" type="parTrans" cxnId="{5A13C94A-E768-442C-AF48-4B02A74671A2}">
      <dgm:prSet/>
      <dgm:spPr/>
      <dgm:t>
        <a:bodyPr/>
        <a:lstStyle/>
        <a:p>
          <a:endParaRPr lang="en-US"/>
        </a:p>
      </dgm:t>
    </dgm:pt>
    <dgm:pt modelId="{C06690D6-7A88-4DBA-87F8-13883E9A36F7}" type="sibTrans" cxnId="{5A13C94A-E768-442C-AF48-4B02A74671A2}">
      <dgm:prSet/>
      <dgm:spPr/>
      <dgm:t>
        <a:bodyPr/>
        <a:lstStyle/>
        <a:p>
          <a:endParaRPr lang="en-US"/>
        </a:p>
      </dgm:t>
    </dgm:pt>
    <dgm:pt modelId="{E51573A8-E5D6-40C3-A7D2-1681017552B9}">
      <dgm:prSet phldrT="[Text]"/>
      <dgm:spPr/>
      <dgm:t>
        <a:bodyPr/>
        <a:lstStyle/>
        <a:p>
          <a:r>
            <a:rPr lang="mn-MN" dirty="0">
              <a:latin typeface="Montserrat" panose="020B0604020202020204" charset="0"/>
              <a:cs typeface="Montserrat" panose="020B0604020202020204" charset="0"/>
            </a:rPr>
            <a:t>Миний бүртгэл</a:t>
          </a:r>
          <a:endParaRPr lang="en-US" dirty="0">
            <a:latin typeface="Montserrat" panose="020B0604020202020204" charset="0"/>
            <a:cs typeface="Montserrat" panose="020B0604020202020204" charset="0"/>
          </a:endParaRPr>
        </a:p>
      </dgm:t>
    </dgm:pt>
    <dgm:pt modelId="{4BA5A252-8736-47F9-A6B6-1BDB4CA1765B}" type="parTrans" cxnId="{DD7DBDE2-A233-446B-8DC3-13776A9B5E71}">
      <dgm:prSet/>
      <dgm:spPr/>
      <dgm:t>
        <a:bodyPr/>
        <a:lstStyle/>
        <a:p>
          <a:endParaRPr lang="en-US"/>
        </a:p>
      </dgm:t>
    </dgm:pt>
    <dgm:pt modelId="{8EF231D7-460D-4602-93CB-493EF586521E}" type="sibTrans" cxnId="{DD7DBDE2-A233-446B-8DC3-13776A9B5E71}">
      <dgm:prSet/>
      <dgm:spPr/>
      <dgm:t>
        <a:bodyPr/>
        <a:lstStyle/>
        <a:p>
          <a:endParaRPr lang="en-US"/>
        </a:p>
      </dgm:t>
    </dgm:pt>
    <dgm:pt modelId="{36E28D7C-7EA9-49E5-BD7F-B61431741548}" type="asst">
      <dgm:prSet phldrT="[Text]"/>
      <dgm:spPr/>
      <dgm:t>
        <a:bodyPr/>
        <a:lstStyle/>
        <a:p>
          <a:r>
            <a:rPr lang="mn-MN" dirty="0">
              <a:latin typeface="Montserrat" panose="020B0604020202020204" charset="0"/>
              <a:cs typeface="Montserrat" panose="020B0604020202020204" charset="0"/>
            </a:rPr>
            <a:t>Өмнөх захиалгууд</a:t>
          </a:r>
          <a:endParaRPr lang="en-US" dirty="0">
            <a:latin typeface="Montserrat" panose="020B0604020202020204" charset="0"/>
            <a:cs typeface="Montserrat" panose="020B0604020202020204" charset="0"/>
          </a:endParaRPr>
        </a:p>
      </dgm:t>
    </dgm:pt>
    <dgm:pt modelId="{58FD52BF-37C7-4BF3-BDD5-C602C6C14981}" type="parTrans" cxnId="{DF0B7300-BDD3-4C5F-BC09-7CB4AAF5C97D}">
      <dgm:prSet/>
      <dgm:spPr/>
      <dgm:t>
        <a:bodyPr/>
        <a:lstStyle/>
        <a:p>
          <a:endParaRPr lang="en-US"/>
        </a:p>
      </dgm:t>
    </dgm:pt>
    <dgm:pt modelId="{35E4734D-9BC9-4FDD-BCC7-DCBE2368AD0B}" type="sibTrans" cxnId="{DF0B7300-BDD3-4C5F-BC09-7CB4AAF5C97D}">
      <dgm:prSet/>
      <dgm:spPr/>
      <dgm:t>
        <a:bodyPr/>
        <a:lstStyle/>
        <a:p>
          <a:endParaRPr lang="en-US"/>
        </a:p>
      </dgm:t>
    </dgm:pt>
    <dgm:pt modelId="{266A90FF-6562-4F5E-B517-537A674440F1}" type="pres">
      <dgm:prSet presAssocID="{ED683ACB-56C8-4FE2-B934-A1118CAFF65E}" presName="diagram" presStyleCnt="0">
        <dgm:presLayoutVars>
          <dgm:chPref val="1"/>
          <dgm:dir/>
          <dgm:animOne val="branch"/>
          <dgm:animLvl val="lvl"/>
          <dgm:resizeHandles val="exact"/>
        </dgm:presLayoutVars>
      </dgm:prSet>
      <dgm:spPr/>
    </dgm:pt>
    <dgm:pt modelId="{3A7E8E04-85E6-4625-88F4-C5339F369797}" type="pres">
      <dgm:prSet presAssocID="{AF9D2F0E-2C81-44BE-A941-8639881EBCCC}" presName="root1" presStyleCnt="0"/>
      <dgm:spPr/>
    </dgm:pt>
    <dgm:pt modelId="{72541DC3-B8F7-4C58-BA49-C695C491FC64}" type="pres">
      <dgm:prSet presAssocID="{AF9D2F0E-2C81-44BE-A941-8639881EBCCC}" presName="LevelOneTextNode" presStyleLbl="node0" presStyleIdx="0" presStyleCnt="1">
        <dgm:presLayoutVars>
          <dgm:chPref val="3"/>
        </dgm:presLayoutVars>
      </dgm:prSet>
      <dgm:spPr/>
    </dgm:pt>
    <dgm:pt modelId="{60F5D79D-AE9C-4D53-89EE-7D61CF7A419F}" type="pres">
      <dgm:prSet presAssocID="{AF9D2F0E-2C81-44BE-A941-8639881EBCCC}" presName="level2hierChild" presStyleCnt="0"/>
      <dgm:spPr/>
    </dgm:pt>
    <dgm:pt modelId="{17A085F6-7361-4BDD-B6C4-2E18CEED27D6}" type="pres">
      <dgm:prSet presAssocID="{4482CD8D-3C12-4090-9F87-596A4AFD2301}" presName="conn2-1" presStyleLbl="parChTrans1D2" presStyleIdx="0" presStyleCnt="5"/>
      <dgm:spPr/>
    </dgm:pt>
    <dgm:pt modelId="{704F378E-1F4D-45DC-8AE9-737DD3A16400}" type="pres">
      <dgm:prSet presAssocID="{4482CD8D-3C12-4090-9F87-596A4AFD2301}" presName="connTx" presStyleLbl="parChTrans1D2" presStyleIdx="0" presStyleCnt="5"/>
      <dgm:spPr/>
    </dgm:pt>
    <dgm:pt modelId="{0CD4231C-C650-4083-87FD-804C54A60F36}" type="pres">
      <dgm:prSet presAssocID="{F29FFC8F-F296-45C2-830F-755DACE457FA}" presName="root2" presStyleCnt="0"/>
      <dgm:spPr/>
    </dgm:pt>
    <dgm:pt modelId="{411E2299-180F-4AF7-B555-92DF4050B1D9}" type="pres">
      <dgm:prSet presAssocID="{F29FFC8F-F296-45C2-830F-755DACE457FA}" presName="LevelTwoTextNode" presStyleLbl="asst1" presStyleIdx="0" presStyleCnt="8">
        <dgm:presLayoutVars>
          <dgm:chPref val="3"/>
        </dgm:presLayoutVars>
      </dgm:prSet>
      <dgm:spPr/>
    </dgm:pt>
    <dgm:pt modelId="{C391A70C-3B42-4CAC-AC17-355EEC03D46C}" type="pres">
      <dgm:prSet presAssocID="{F29FFC8F-F296-45C2-830F-755DACE457FA}" presName="level3hierChild" presStyleCnt="0"/>
      <dgm:spPr/>
    </dgm:pt>
    <dgm:pt modelId="{142F2071-F3C5-4678-8315-95F5C7D4371B}" type="pres">
      <dgm:prSet presAssocID="{6C592370-DC80-4202-BF64-AE70550A1D46}" presName="conn2-1" presStyleLbl="parChTrans1D3" presStyleIdx="0" presStyleCnt="4"/>
      <dgm:spPr/>
    </dgm:pt>
    <dgm:pt modelId="{11CC15F8-860F-47BF-B6FB-C639DD3288C2}" type="pres">
      <dgm:prSet presAssocID="{6C592370-DC80-4202-BF64-AE70550A1D46}" presName="connTx" presStyleLbl="parChTrans1D3" presStyleIdx="0" presStyleCnt="4"/>
      <dgm:spPr/>
    </dgm:pt>
    <dgm:pt modelId="{14ADA412-8D85-4E91-9EB0-294A18BC418A}" type="pres">
      <dgm:prSet presAssocID="{8C611DAB-2081-4D76-BFED-E143048E7EA6}" presName="root2" presStyleCnt="0"/>
      <dgm:spPr/>
    </dgm:pt>
    <dgm:pt modelId="{286E605E-B7DE-46AF-848C-9C57E91E8B8E}" type="pres">
      <dgm:prSet presAssocID="{8C611DAB-2081-4D76-BFED-E143048E7EA6}" presName="LevelTwoTextNode" presStyleLbl="asst1" presStyleIdx="1" presStyleCnt="8">
        <dgm:presLayoutVars>
          <dgm:chPref val="3"/>
        </dgm:presLayoutVars>
      </dgm:prSet>
      <dgm:spPr/>
    </dgm:pt>
    <dgm:pt modelId="{53B8F365-1756-4EB4-AFEC-653960745972}" type="pres">
      <dgm:prSet presAssocID="{8C611DAB-2081-4D76-BFED-E143048E7EA6}" presName="level3hierChild" presStyleCnt="0"/>
      <dgm:spPr/>
    </dgm:pt>
    <dgm:pt modelId="{FA4832DC-AFA9-49B1-87DC-2C642859CB1C}" type="pres">
      <dgm:prSet presAssocID="{0F576D00-0538-4A2A-8D20-5D48A749945C}" presName="conn2-1" presStyleLbl="parChTrans1D4" presStyleIdx="0" presStyleCnt="2"/>
      <dgm:spPr/>
    </dgm:pt>
    <dgm:pt modelId="{9F3A866F-9D70-4AFF-9CDD-0BE828089FD7}" type="pres">
      <dgm:prSet presAssocID="{0F576D00-0538-4A2A-8D20-5D48A749945C}" presName="connTx" presStyleLbl="parChTrans1D4" presStyleIdx="0" presStyleCnt="2"/>
      <dgm:spPr/>
    </dgm:pt>
    <dgm:pt modelId="{3B6F7D98-8884-4924-861A-84099E69C110}" type="pres">
      <dgm:prSet presAssocID="{33804007-6A1F-48ED-96AC-4F8C103CBF05}" presName="root2" presStyleCnt="0"/>
      <dgm:spPr/>
    </dgm:pt>
    <dgm:pt modelId="{E4BC0747-5773-4D59-82F4-C196A245E5BE}" type="pres">
      <dgm:prSet presAssocID="{33804007-6A1F-48ED-96AC-4F8C103CBF05}" presName="LevelTwoTextNode" presStyleLbl="asst1" presStyleIdx="2" presStyleCnt="8">
        <dgm:presLayoutVars>
          <dgm:chPref val="3"/>
        </dgm:presLayoutVars>
      </dgm:prSet>
      <dgm:spPr/>
    </dgm:pt>
    <dgm:pt modelId="{516D47B7-8C7A-4282-AC40-7AB84260CE2C}" type="pres">
      <dgm:prSet presAssocID="{33804007-6A1F-48ED-96AC-4F8C103CBF05}" presName="level3hierChild" presStyleCnt="0"/>
      <dgm:spPr/>
    </dgm:pt>
    <dgm:pt modelId="{EEDBD45E-EAFA-4434-805C-75841F33AA79}" type="pres">
      <dgm:prSet presAssocID="{1F144DD0-4FE8-48B7-9522-F5021C938EA0}" presName="conn2-1" presStyleLbl="parChTrans1D4" presStyleIdx="1" presStyleCnt="2"/>
      <dgm:spPr/>
    </dgm:pt>
    <dgm:pt modelId="{24486518-25D5-4DD1-A845-6555B356A89B}" type="pres">
      <dgm:prSet presAssocID="{1F144DD0-4FE8-48B7-9522-F5021C938EA0}" presName="connTx" presStyleLbl="parChTrans1D4" presStyleIdx="1" presStyleCnt="2"/>
      <dgm:spPr/>
    </dgm:pt>
    <dgm:pt modelId="{45FFF639-7B73-4F24-BA2E-BA3F9DDB7A81}" type="pres">
      <dgm:prSet presAssocID="{925C38FE-ADB9-483A-852C-0180E364A1E0}" presName="root2" presStyleCnt="0"/>
      <dgm:spPr/>
    </dgm:pt>
    <dgm:pt modelId="{200C76F1-4ADA-44DE-89FA-4E005E1AEAB3}" type="pres">
      <dgm:prSet presAssocID="{925C38FE-ADB9-483A-852C-0180E364A1E0}" presName="LevelTwoTextNode" presStyleLbl="asst1" presStyleIdx="3" presStyleCnt="8">
        <dgm:presLayoutVars>
          <dgm:chPref val="3"/>
        </dgm:presLayoutVars>
      </dgm:prSet>
      <dgm:spPr/>
    </dgm:pt>
    <dgm:pt modelId="{3991E1B0-54DA-490E-B4C7-AC7DB5906CEF}" type="pres">
      <dgm:prSet presAssocID="{925C38FE-ADB9-483A-852C-0180E364A1E0}" presName="level3hierChild" presStyleCnt="0"/>
      <dgm:spPr/>
    </dgm:pt>
    <dgm:pt modelId="{01371C4A-AA7B-4991-B1AD-48581C9D3768}" type="pres">
      <dgm:prSet presAssocID="{450FC5ED-EFA7-4E85-9711-EDF97BC2E8B8}" presName="conn2-1" presStyleLbl="parChTrans1D2" presStyleIdx="1" presStyleCnt="5"/>
      <dgm:spPr/>
    </dgm:pt>
    <dgm:pt modelId="{1FFBDE89-4C36-4384-A579-75A2991E75AA}" type="pres">
      <dgm:prSet presAssocID="{450FC5ED-EFA7-4E85-9711-EDF97BC2E8B8}" presName="connTx" presStyleLbl="parChTrans1D2" presStyleIdx="1" presStyleCnt="5"/>
      <dgm:spPr/>
    </dgm:pt>
    <dgm:pt modelId="{03BFF88D-72B0-49E3-BD9A-210906DC586F}" type="pres">
      <dgm:prSet presAssocID="{A3DAF130-0184-4084-9CD6-440D7C874CEF}" presName="root2" presStyleCnt="0"/>
      <dgm:spPr/>
    </dgm:pt>
    <dgm:pt modelId="{829B541E-B774-4C9E-BAB4-B3FBE92BE3AF}" type="pres">
      <dgm:prSet presAssocID="{A3DAF130-0184-4084-9CD6-440D7C874CEF}" presName="LevelTwoTextNode" presStyleLbl="asst1" presStyleIdx="4" presStyleCnt="8">
        <dgm:presLayoutVars>
          <dgm:chPref val="3"/>
        </dgm:presLayoutVars>
      </dgm:prSet>
      <dgm:spPr/>
    </dgm:pt>
    <dgm:pt modelId="{B12C6E48-51AE-4DFA-8E28-6FE0D716D74D}" type="pres">
      <dgm:prSet presAssocID="{A3DAF130-0184-4084-9CD6-440D7C874CEF}" presName="level3hierChild" presStyleCnt="0"/>
      <dgm:spPr/>
    </dgm:pt>
    <dgm:pt modelId="{05FABA09-8575-4709-A20F-276EE344C6EA}" type="pres">
      <dgm:prSet presAssocID="{429A2E85-FB43-4986-9963-CA94D4FFBAE7}" presName="conn2-1" presStyleLbl="parChTrans1D2" presStyleIdx="2" presStyleCnt="5"/>
      <dgm:spPr/>
    </dgm:pt>
    <dgm:pt modelId="{A94C1B33-9418-4614-BD5E-2BCAEF6992A7}" type="pres">
      <dgm:prSet presAssocID="{429A2E85-FB43-4986-9963-CA94D4FFBAE7}" presName="connTx" presStyleLbl="parChTrans1D2" presStyleIdx="2" presStyleCnt="5"/>
      <dgm:spPr/>
    </dgm:pt>
    <dgm:pt modelId="{87790EF4-8170-452B-8863-E65EE3127B21}" type="pres">
      <dgm:prSet presAssocID="{301A6966-2A03-4A6E-9DCD-E4EF0DDA90B0}" presName="root2" presStyleCnt="0"/>
      <dgm:spPr/>
    </dgm:pt>
    <dgm:pt modelId="{78AD7B00-9EF1-41C7-BD29-2762475201E9}" type="pres">
      <dgm:prSet presAssocID="{301A6966-2A03-4A6E-9DCD-E4EF0DDA90B0}" presName="LevelTwoTextNode" presStyleLbl="asst1" presStyleIdx="5" presStyleCnt="8">
        <dgm:presLayoutVars>
          <dgm:chPref val="3"/>
        </dgm:presLayoutVars>
      </dgm:prSet>
      <dgm:spPr/>
    </dgm:pt>
    <dgm:pt modelId="{E7C243B2-05BC-4A8F-8697-12AA94D46A5A}" type="pres">
      <dgm:prSet presAssocID="{301A6966-2A03-4A6E-9DCD-E4EF0DDA90B0}" presName="level3hierChild" presStyleCnt="0"/>
      <dgm:spPr/>
    </dgm:pt>
    <dgm:pt modelId="{167362F2-19BB-482D-9130-E3502139319C}" type="pres">
      <dgm:prSet presAssocID="{E4B682BE-A2A8-4A31-A031-85500790FAD8}" presName="conn2-1" presStyleLbl="parChTrans1D3" presStyleIdx="1" presStyleCnt="4"/>
      <dgm:spPr/>
    </dgm:pt>
    <dgm:pt modelId="{3A2E66BC-B259-4914-B8A1-6831F567C334}" type="pres">
      <dgm:prSet presAssocID="{E4B682BE-A2A8-4A31-A031-85500790FAD8}" presName="connTx" presStyleLbl="parChTrans1D3" presStyleIdx="1" presStyleCnt="4"/>
      <dgm:spPr/>
    </dgm:pt>
    <dgm:pt modelId="{C37C355C-323F-4E1B-A870-CC55604A7DEB}" type="pres">
      <dgm:prSet presAssocID="{75A8E86E-3113-46EF-9D49-5837D325E981}" presName="root2" presStyleCnt="0"/>
      <dgm:spPr/>
    </dgm:pt>
    <dgm:pt modelId="{873EFE23-5A07-4AEB-8FCF-39537F9920E5}" type="pres">
      <dgm:prSet presAssocID="{75A8E86E-3113-46EF-9D49-5837D325E981}" presName="LevelTwoTextNode" presStyleLbl="asst1" presStyleIdx="6" presStyleCnt="8">
        <dgm:presLayoutVars>
          <dgm:chPref val="3"/>
        </dgm:presLayoutVars>
      </dgm:prSet>
      <dgm:spPr/>
    </dgm:pt>
    <dgm:pt modelId="{9F9FBCAF-E4F3-4B4B-A24F-1C6AF461129E}" type="pres">
      <dgm:prSet presAssocID="{75A8E86E-3113-46EF-9D49-5837D325E981}" presName="level3hierChild" presStyleCnt="0"/>
      <dgm:spPr/>
    </dgm:pt>
    <dgm:pt modelId="{B4EF7B97-8DBF-4853-AA28-96FE90094699}" type="pres">
      <dgm:prSet presAssocID="{58FD52BF-37C7-4BF3-BDD5-C602C6C14981}" presName="conn2-1" presStyleLbl="parChTrans1D3" presStyleIdx="2" presStyleCnt="4"/>
      <dgm:spPr/>
    </dgm:pt>
    <dgm:pt modelId="{6DC44685-C414-4F76-A98C-CF442C84BA7E}" type="pres">
      <dgm:prSet presAssocID="{58FD52BF-37C7-4BF3-BDD5-C602C6C14981}" presName="connTx" presStyleLbl="parChTrans1D3" presStyleIdx="2" presStyleCnt="4"/>
      <dgm:spPr/>
    </dgm:pt>
    <dgm:pt modelId="{B48F81CC-F74C-4F95-BA43-381FF74DDEB3}" type="pres">
      <dgm:prSet presAssocID="{36E28D7C-7EA9-49E5-BD7F-B61431741548}" presName="root2" presStyleCnt="0"/>
      <dgm:spPr/>
    </dgm:pt>
    <dgm:pt modelId="{98638664-DBE4-44D6-8AE2-60CBD5AD503C}" type="pres">
      <dgm:prSet presAssocID="{36E28D7C-7EA9-49E5-BD7F-B61431741548}" presName="LevelTwoTextNode" presStyleLbl="asst1" presStyleIdx="7" presStyleCnt="8">
        <dgm:presLayoutVars>
          <dgm:chPref val="3"/>
        </dgm:presLayoutVars>
      </dgm:prSet>
      <dgm:spPr/>
    </dgm:pt>
    <dgm:pt modelId="{69B486F8-0025-489C-9F59-B8CDE9D60DBB}" type="pres">
      <dgm:prSet presAssocID="{36E28D7C-7EA9-49E5-BD7F-B61431741548}" presName="level3hierChild" presStyleCnt="0"/>
      <dgm:spPr/>
    </dgm:pt>
    <dgm:pt modelId="{1AEF4A6D-5B59-4947-BD41-32544E4BCA6A}" type="pres">
      <dgm:prSet presAssocID="{5719D54A-1A79-4F82-BBC8-AAC017048343}" presName="conn2-1" presStyleLbl="parChTrans1D2" presStyleIdx="3" presStyleCnt="5"/>
      <dgm:spPr/>
    </dgm:pt>
    <dgm:pt modelId="{4A3766EF-D3E6-4585-8A25-EAD516FB444D}" type="pres">
      <dgm:prSet presAssocID="{5719D54A-1A79-4F82-BBC8-AAC017048343}" presName="connTx" presStyleLbl="parChTrans1D2" presStyleIdx="3" presStyleCnt="5"/>
      <dgm:spPr/>
    </dgm:pt>
    <dgm:pt modelId="{8887B917-527C-4CF8-ABB0-3CB3927883B0}" type="pres">
      <dgm:prSet presAssocID="{D92C40FA-5A00-4569-A819-226048D5B704}" presName="root2" presStyleCnt="0"/>
      <dgm:spPr/>
    </dgm:pt>
    <dgm:pt modelId="{3CE385EE-BC98-4823-A5FF-A8F34C605097}" type="pres">
      <dgm:prSet presAssocID="{D92C40FA-5A00-4569-A819-226048D5B704}" presName="LevelTwoTextNode" presStyleLbl="node2" presStyleIdx="0" presStyleCnt="2">
        <dgm:presLayoutVars>
          <dgm:chPref val="3"/>
        </dgm:presLayoutVars>
      </dgm:prSet>
      <dgm:spPr/>
    </dgm:pt>
    <dgm:pt modelId="{D80E7C2C-D805-4004-B6A2-31F95B78EC47}" type="pres">
      <dgm:prSet presAssocID="{D92C40FA-5A00-4569-A819-226048D5B704}" presName="level3hierChild" presStyleCnt="0"/>
      <dgm:spPr/>
    </dgm:pt>
    <dgm:pt modelId="{E3837788-E79F-4E12-B4E2-A37364981037}" type="pres">
      <dgm:prSet presAssocID="{00261AE7-EA11-4EC9-99A2-3C8933EB0E88}" presName="conn2-1" presStyleLbl="parChTrans1D2" presStyleIdx="4" presStyleCnt="5"/>
      <dgm:spPr/>
    </dgm:pt>
    <dgm:pt modelId="{003E2E3D-454C-4342-9A86-747654FE00C5}" type="pres">
      <dgm:prSet presAssocID="{00261AE7-EA11-4EC9-99A2-3C8933EB0E88}" presName="connTx" presStyleLbl="parChTrans1D2" presStyleIdx="4" presStyleCnt="5"/>
      <dgm:spPr/>
    </dgm:pt>
    <dgm:pt modelId="{40DCD1DC-FB8D-4138-A7A3-132545E86AE7}" type="pres">
      <dgm:prSet presAssocID="{B74AF695-C709-40B7-BFEB-1EBFE77D09CA}" presName="root2" presStyleCnt="0"/>
      <dgm:spPr/>
    </dgm:pt>
    <dgm:pt modelId="{0884FCCC-E724-4FF5-9DB6-2B59E85AE172}" type="pres">
      <dgm:prSet presAssocID="{B74AF695-C709-40B7-BFEB-1EBFE77D09CA}" presName="LevelTwoTextNode" presStyleLbl="node2" presStyleIdx="1" presStyleCnt="2">
        <dgm:presLayoutVars>
          <dgm:chPref val="3"/>
        </dgm:presLayoutVars>
      </dgm:prSet>
      <dgm:spPr/>
    </dgm:pt>
    <dgm:pt modelId="{1B85FD75-E3CA-4607-9D53-7B149FE89C19}" type="pres">
      <dgm:prSet presAssocID="{B74AF695-C709-40B7-BFEB-1EBFE77D09CA}" presName="level3hierChild" presStyleCnt="0"/>
      <dgm:spPr/>
    </dgm:pt>
    <dgm:pt modelId="{843A4169-89C0-494B-A1FB-BF15B3453037}" type="pres">
      <dgm:prSet presAssocID="{4BA5A252-8736-47F9-A6B6-1BDB4CA1765B}" presName="conn2-1" presStyleLbl="parChTrans1D3" presStyleIdx="3" presStyleCnt="4"/>
      <dgm:spPr/>
    </dgm:pt>
    <dgm:pt modelId="{6855D761-1898-437B-9097-90589E2E9200}" type="pres">
      <dgm:prSet presAssocID="{4BA5A252-8736-47F9-A6B6-1BDB4CA1765B}" presName="connTx" presStyleLbl="parChTrans1D3" presStyleIdx="3" presStyleCnt="4"/>
      <dgm:spPr/>
    </dgm:pt>
    <dgm:pt modelId="{35E50DE7-FD4C-41D6-BC78-2AC9718A91B3}" type="pres">
      <dgm:prSet presAssocID="{E51573A8-E5D6-40C3-A7D2-1681017552B9}" presName="root2" presStyleCnt="0"/>
      <dgm:spPr/>
    </dgm:pt>
    <dgm:pt modelId="{62186085-6689-4E8B-8512-ABF1C1EB1BD4}" type="pres">
      <dgm:prSet presAssocID="{E51573A8-E5D6-40C3-A7D2-1681017552B9}" presName="LevelTwoTextNode" presStyleLbl="node3" presStyleIdx="0" presStyleCnt="1">
        <dgm:presLayoutVars>
          <dgm:chPref val="3"/>
        </dgm:presLayoutVars>
      </dgm:prSet>
      <dgm:spPr/>
    </dgm:pt>
    <dgm:pt modelId="{7C767266-2568-41C1-9A5C-3580D6FA7556}" type="pres">
      <dgm:prSet presAssocID="{E51573A8-E5D6-40C3-A7D2-1681017552B9}" presName="level3hierChild" presStyleCnt="0"/>
      <dgm:spPr/>
    </dgm:pt>
  </dgm:ptLst>
  <dgm:cxnLst>
    <dgm:cxn modelId="{DF0B7300-BDD3-4C5F-BC09-7CB4AAF5C97D}" srcId="{301A6966-2A03-4A6E-9DCD-E4EF0DDA90B0}" destId="{36E28D7C-7EA9-49E5-BD7F-B61431741548}" srcOrd="1" destOrd="0" parTransId="{58FD52BF-37C7-4BF3-BDD5-C602C6C14981}" sibTransId="{35E4734D-9BC9-4FDD-BCC7-DCBE2368AD0B}"/>
    <dgm:cxn modelId="{73697F0C-17EB-4F17-BE86-06BAB8E418F4}" type="presOf" srcId="{E4B682BE-A2A8-4A31-A031-85500790FAD8}" destId="{3A2E66BC-B259-4914-B8A1-6831F567C334}" srcOrd="1" destOrd="0" presId="urn:microsoft.com/office/officeart/2005/8/layout/hierarchy2"/>
    <dgm:cxn modelId="{B2C8A90E-5D3E-4285-9265-785AD2174566}" type="presOf" srcId="{1F144DD0-4FE8-48B7-9522-F5021C938EA0}" destId="{EEDBD45E-EAFA-4434-805C-75841F33AA79}" srcOrd="0" destOrd="0" presId="urn:microsoft.com/office/officeart/2005/8/layout/hierarchy2"/>
    <dgm:cxn modelId="{B2EEB10E-4CD2-42C3-A3A8-EB5B2C833F3B}" srcId="{ED683ACB-56C8-4FE2-B934-A1118CAFF65E}" destId="{AF9D2F0E-2C81-44BE-A941-8639881EBCCC}" srcOrd="0" destOrd="0" parTransId="{3E28F6F6-FCB5-4EB2-B435-344CC3B3DDF0}" sibTransId="{1BB2CE0E-091E-4B01-8ACF-2B2EE23B4011}"/>
    <dgm:cxn modelId="{89052D1C-D8AB-4659-823C-E212E1ABBA43}" type="presOf" srcId="{E4B682BE-A2A8-4A31-A031-85500790FAD8}" destId="{167362F2-19BB-482D-9130-E3502139319C}" srcOrd="0" destOrd="0" presId="urn:microsoft.com/office/officeart/2005/8/layout/hierarchy2"/>
    <dgm:cxn modelId="{CE1AE51C-E47E-47BB-B0FD-8EA315B2E46C}" type="presOf" srcId="{00261AE7-EA11-4EC9-99A2-3C8933EB0E88}" destId="{003E2E3D-454C-4342-9A86-747654FE00C5}" srcOrd="1" destOrd="0" presId="urn:microsoft.com/office/officeart/2005/8/layout/hierarchy2"/>
    <dgm:cxn modelId="{DB78FD24-B889-4BD3-975E-B581A424CCAE}" type="presOf" srcId="{4482CD8D-3C12-4090-9F87-596A4AFD2301}" destId="{17A085F6-7361-4BDD-B6C4-2E18CEED27D6}" srcOrd="0" destOrd="0" presId="urn:microsoft.com/office/officeart/2005/8/layout/hierarchy2"/>
    <dgm:cxn modelId="{4615F128-67B0-476E-B1AC-03D453AA3F73}" type="presOf" srcId="{33804007-6A1F-48ED-96AC-4F8C103CBF05}" destId="{E4BC0747-5773-4D59-82F4-C196A245E5BE}" srcOrd="0" destOrd="0" presId="urn:microsoft.com/office/officeart/2005/8/layout/hierarchy2"/>
    <dgm:cxn modelId="{17A1342B-9520-4905-A745-535877D50762}" type="presOf" srcId="{6C592370-DC80-4202-BF64-AE70550A1D46}" destId="{142F2071-F3C5-4678-8315-95F5C7D4371B}" srcOrd="0" destOrd="0" presId="urn:microsoft.com/office/officeart/2005/8/layout/hierarchy2"/>
    <dgm:cxn modelId="{10198B2C-3186-45DB-87A6-34E08C3B5A39}" srcId="{AF9D2F0E-2C81-44BE-A941-8639881EBCCC}" destId="{A3DAF130-0184-4084-9CD6-440D7C874CEF}" srcOrd="1" destOrd="0" parTransId="{450FC5ED-EFA7-4E85-9711-EDF97BC2E8B8}" sibTransId="{F11E5B8E-9807-43BA-B7C2-26F34746D194}"/>
    <dgm:cxn modelId="{E86BE735-4B95-48FE-8C98-EE4387886165}" type="presOf" srcId="{429A2E85-FB43-4986-9963-CA94D4FFBAE7}" destId="{A94C1B33-9418-4614-BD5E-2BCAEF6992A7}" srcOrd="1" destOrd="0" presId="urn:microsoft.com/office/officeart/2005/8/layout/hierarchy2"/>
    <dgm:cxn modelId="{EEE78A39-BD51-438B-AB15-4CF091AE44F0}" type="presOf" srcId="{5719D54A-1A79-4F82-BBC8-AAC017048343}" destId="{4A3766EF-D3E6-4585-8A25-EAD516FB444D}" srcOrd="1" destOrd="0" presId="urn:microsoft.com/office/officeart/2005/8/layout/hierarchy2"/>
    <dgm:cxn modelId="{73FD4E62-896E-410B-9696-16252151249D}" srcId="{8C611DAB-2081-4D76-BFED-E143048E7EA6}" destId="{33804007-6A1F-48ED-96AC-4F8C103CBF05}" srcOrd="0" destOrd="0" parTransId="{0F576D00-0538-4A2A-8D20-5D48A749945C}" sibTransId="{4C7857A6-516D-4867-AC0F-34EFF1E37021}"/>
    <dgm:cxn modelId="{B0C53266-853C-402A-B609-622CD5EF9361}" type="presOf" srcId="{ED683ACB-56C8-4FE2-B934-A1118CAFF65E}" destId="{266A90FF-6562-4F5E-B517-537A674440F1}" srcOrd="0" destOrd="0" presId="urn:microsoft.com/office/officeart/2005/8/layout/hierarchy2"/>
    <dgm:cxn modelId="{9D014B46-20DE-4ADF-AF39-CC1B858931B6}" type="presOf" srcId="{450FC5ED-EFA7-4E85-9711-EDF97BC2E8B8}" destId="{01371C4A-AA7B-4991-B1AD-48581C9D3768}" srcOrd="0" destOrd="0" presId="urn:microsoft.com/office/officeart/2005/8/layout/hierarchy2"/>
    <dgm:cxn modelId="{357C4D66-7E44-4698-9C08-697673E27478}" type="presOf" srcId="{0F576D00-0538-4A2A-8D20-5D48A749945C}" destId="{FA4832DC-AFA9-49B1-87DC-2C642859CB1C}" srcOrd="0" destOrd="0" presId="urn:microsoft.com/office/officeart/2005/8/layout/hierarchy2"/>
    <dgm:cxn modelId="{B24FE446-A551-4D35-8C88-97902FADB1A9}" type="presOf" srcId="{B74AF695-C709-40B7-BFEB-1EBFE77D09CA}" destId="{0884FCCC-E724-4FF5-9DB6-2B59E85AE172}" srcOrd="0" destOrd="0" presId="urn:microsoft.com/office/officeart/2005/8/layout/hierarchy2"/>
    <dgm:cxn modelId="{257F0A68-3FB8-4E75-9EA1-A18FDA9DBE19}" srcId="{AF9D2F0E-2C81-44BE-A941-8639881EBCCC}" destId="{D92C40FA-5A00-4569-A819-226048D5B704}" srcOrd="3" destOrd="0" parTransId="{5719D54A-1A79-4F82-BBC8-AAC017048343}" sibTransId="{6E8B908F-0A24-4081-9A8E-9D86837A2BC5}"/>
    <dgm:cxn modelId="{5A13C94A-E768-442C-AF48-4B02A74671A2}" srcId="{301A6966-2A03-4A6E-9DCD-E4EF0DDA90B0}" destId="{75A8E86E-3113-46EF-9D49-5837D325E981}" srcOrd="0" destOrd="0" parTransId="{E4B682BE-A2A8-4A31-A031-85500790FAD8}" sibTransId="{C06690D6-7A88-4DBA-87F8-13883E9A36F7}"/>
    <dgm:cxn modelId="{CBA2DC4D-80C4-41C1-9FE4-402E5E34772D}" srcId="{AF9D2F0E-2C81-44BE-A941-8639881EBCCC}" destId="{301A6966-2A03-4A6E-9DCD-E4EF0DDA90B0}" srcOrd="2" destOrd="0" parTransId="{429A2E85-FB43-4986-9963-CA94D4FFBAE7}" sibTransId="{0420C15C-B86F-4C47-8FAF-BDA81BCACF8C}"/>
    <dgm:cxn modelId="{83EDBF6E-ED2C-462C-9844-BC5382E979E1}" type="presOf" srcId="{58FD52BF-37C7-4BF3-BDD5-C602C6C14981}" destId="{6DC44685-C414-4F76-A98C-CF442C84BA7E}" srcOrd="1" destOrd="0" presId="urn:microsoft.com/office/officeart/2005/8/layout/hierarchy2"/>
    <dgm:cxn modelId="{D090434F-26A9-474C-A90A-7C4C3864F34F}" srcId="{AF9D2F0E-2C81-44BE-A941-8639881EBCCC}" destId="{F29FFC8F-F296-45C2-830F-755DACE457FA}" srcOrd="0" destOrd="0" parTransId="{4482CD8D-3C12-4090-9F87-596A4AFD2301}" sibTransId="{38309744-FC9B-4143-AD2D-4E49B6CB2CDE}"/>
    <dgm:cxn modelId="{779C6A73-3F88-4A02-AF93-44915F686AD4}" type="presOf" srcId="{E51573A8-E5D6-40C3-A7D2-1681017552B9}" destId="{62186085-6689-4E8B-8512-ABF1C1EB1BD4}" srcOrd="0" destOrd="0" presId="urn:microsoft.com/office/officeart/2005/8/layout/hierarchy2"/>
    <dgm:cxn modelId="{EFAC9354-28D2-466F-B5DE-B1BD43BF09BA}" type="presOf" srcId="{AF9D2F0E-2C81-44BE-A941-8639881EBCCC}" destId="{72541DC3-B8F7-4C58-BA49-C695C491FC64}" srcOrd="0" destOrd="0" presId="urn:microsoft.com/office/officeart/2005/8/layout/hierarchy2"/>
    <dgm:cxn modelId="{634A8658-F75E-4199-A5E6-AC5922C639C6}" type="presOf" srcId="{1F144DD0-4FE8-48B7-9522-F5021C938EA0}" destId="{24486518-25D5-4DD1-A845-6555B356A89B}" srcOrd="1" destOrd="0" presId="urn:microsoft.com/office/officeart/2005/8/layout/hierarchy2"/>
    <dgm:cxn modelId="{CA2F3A7D-5F41-46EF-8348-82C5908B331D}" srcId="{F29FFC8F-F296-45C2-830F-755DACE457FA}" destId="{8C611DAB-2081-4D76-BFED-E143048E7EA6}" srcOrd="0" destOrd="0" parTransId="{6C592370-DC80-4202-BF64-AE70550A1D46}" sibTransId="{351021F4-E402-4B03-A23E-70C44BE89D42}"/>
    <dgm:cxn modelId="{AAD6C77F-53D1-4FDB-8079-6E341070446E}" type="presOf" srcId="{6C592370-DC80-4202-BF64-AE70550A1D46}" destId="{11CC15F8-860F-47BF-B6FB-C639DD3288C2}" srcOrd="1" destOrd="0" presId="urn:microsoft.com/office/officeart/2005/8/layout/hierarchy2"/>
    <dgm:cxn modelId="{F09AE08A-2147-40FC-A59A-A6DCCFD7D882}" type="presOf" srcId="{A3DAF130-0184-4084-9CD6-440D7C874CEF}" destId="{829B541E-B774-4C9E-BAB4-B3FBE92BE3AF}" srcOrd="0" destOrd="0" presId="urn:microsoft.com/office/officeart/2005/8/layout/hierarchy2"/>
    <dgm:cxn modelId="{689B6A8D-726C-4ED6-89BA-F2F93C1E596E}" type="presOf" srcId="{301A6966-2A03-4A6E-9DCD-E4EF0DDA90B0}" destId="{78AD7B00-9EF1-41C7-BD29-2762475201E9}" srcOrd="0" destOrd="0" presId="urn:microsoft.com/office/officeart/2005/8/layout/hierarchy2"/>
    <dgm:cxn modelId="{B0435E90-ED10-498C-9CE6-06877DD8512A}" type="presOf" srcId="{00261AE7-EA11-4EC9-99A2-3C8933EB0E88}" destId="{E3837788-E79F-4E12-B4E2-A37364981037}" srcOrd="0" destOrd="0" presId="urn:microsoft.com/office/officeart/2005/8/layout/hierarchy2"/>
    <dgm:cxn modelId="{D17D8690-DDB6-4117-81D4-9F58620B8FA8}" type="presOf" srcId="{58FD52BF-37C7-4BF3-BDD5-C602C6C14981}" destId="{B4EF7B97-8DBF-4853-AA28-96FE90094699}" srcOrd="0" destOrd="0" presId="urn:microsoft.com/office/officeart/2005/8/layout/hierarchy2"/>
    <dgm:cxn modelId="{AA5D3A91-B1FC-4EC6-87A1-5882FE19A5C8}" type="presOf" srcId="{4482CD8D-3C12-4090-9F87-596A4AFD2301}" destId="{704F378E-1F4D-45DC-8AE9-737DD3A16400}" srcOrd="1" destOrd="0" presId="urn:microsoft.com/office/officeart/2005/8/layout/hierarchy2"/>
    <dgm:cxn modelId="{C1FD0B9D-DA15-429A-BCFD-F050CE757DE1}" srcId="{33804007-6A1F-48ED-96AC-4F8C103CBF05}" destId="{925C38FE-ADB9-483A-852C-0180E364A1E0}" srcOrd="0" destOrd="0" parTransId="{1F144DD0-4FE8-48B7-9522-F5021C938EA0}" sibTransId="{39872E67-0AA3-43CD-B2F8-B388608C4907}"/>
    <dgm:cxn modelId="{BBF6139E-E5AA-4187-BB1F-5384B7303A37}" type="presOf" srcId="{925C38FE-ADB9-483A-852C-0180E364A1E0}" destId="{200C76F1-4ADA-44DE-89FA-4E005E1AEAB3}" srcOrd="0" destOrd="0" presId="urn:microsoft.com/office/officeart/2005/8/layout/hierarchy2"/>
    <dgm:cxn modelId="{C804D5A4-82FF-4BA7-8667-6A3108C8ADF3}" type="presOf" srcId="{429A2E85-FB43-4986-9963-CA94D4FFBAE7}" destId="{05FABA09-8575-4709-A20F-276EE344C6EA}" srcOrd="0" destOrd="0" presId="urn:microsoft.com/office/officeart/2005/8/layout/hierarchy2"/>
    <dgm:cxn modelId="{B02A8CBF-A83F-4092-809C-37A0AABDB645}" type="presOf" srcId="{5719D54A-1A79-4F82-BBC8-AAC017048343}" destId="{1AEF4A6D-5B59-4947-BD41-32544E4BCA6A}" srcOrd="0" destOrd="0" presId="urn:microsoft.com/office/officeart/2005/8/layout/hierarchy2"/>
    <dgm:cxn modelId="{F48108C1-39E8-46B0-9296-7AB9EB66B87E}" type="presOf" srcId="{4BA5A252-8736-47F9-A6B6-1BDB4CA1765B}" destId="{6855D761-1898-437B-9097-90589E2E9200}" srcOrd="1" destOrd="0" presId="urn:microsoft.com/office/officeart/2005/8/layout/hierarchy2"/>
    <dgm:cxn modelId="{27F511C3-A2EF-478C-AC8D-B0092039DD8A}" type="presOf" srcId="{0F576D00-0538-4A2A-8D20-5D48A749945C}" destId="{9F3A866F-9D70-4AFF-9CDD-0BE828089FD7}" srcOrd="1" destOrd="0" presId="urn:microsoft.com/office/officeart/2005/8/layout/hierarchy2"/>
    <dgm:cxn modelId="{3F3A0EC7-D0F3-4527-9E02-DD7B88C92373}" type="presOf" srcId="{450FC5ED-EFA7-4E85-9711-EDF97BC2E8B8}" destId="{1FFBDE89-4C36-4384-A579-75A2991E75AA}" srcOrd="1" destOrd="0" presId="urn:microsoft.com/office/officeart/2005/8/layout/hierarchy2"/>
    <dgm:cxn modelId="{B286ADC7-A4FB-49EB-B195-29B89CB7245E}" type="presOf" srcId="{36E28D7C-7EA9-49E5-BD7F-B61431741548}" destId="{98638664-DBE4-44D6-8AE2-60CBD5AD503C}" srcOrd="0" destOrd="0" presId="urn:microsoft.com/office/officeart/2005/8/layout/hierarchy2"/>
    <dgm:cxn modelId="{6C5204D5-3010-4E9A-A712-470F98755CC2}" type="presOf" srcId="{4BA5A252-8736-47F9-A6B6-1BDB4CA1765B}" destId="{843A4169-89C0-494B-A1FB-BF15B3453037}" srcOrd="0" destOrd="0" presId="urn:microsoft.com/office/officeart/2005/8/layout/hierarchy2"/>
    <dgm:cxn modelId="{114769D9-DC65-4403-A191-F68B7BD51C6F}" type="presOf" srcId="{D92C40FA-5A00-4569-A819-226048D5B704}" destId="{3CE385EE-BC98-4823-A5FF-A8F34C605097}" srcOrd="0" destOrd="0" presId="urn:microsoft.com/office/officeart/2005/8/layout/hierarchy2"/>
    <dgm:cxn modelId="{DD7DBDE2-A233-446B-8DC3-13776A9B5E71}" srcId="{B74AF695-C709-40B7-BFEB-1EBFE77D09CA}" destId="{E51573A8-E5D6-40C3-A7D2-1681017552B9}" srcOrd="0" destOrd="0" parTransId="{4BA5A252-8736-47F9-A6B6-1BDB4CA1765B}" sibTransId="{8EF231D7-460D-4602-93CB-493EF586521E}"/>
    <dgm:cxn modelId="{C65BEEE4-A416-4732-87DC-0980EF906423}" type="presOf" srcId="{F29FFC8F-F296-45C2-830F-755DACE457FA}" destId="{411E2299-180F-4AF7-B555-92DF4050B1D9}" srcOrd="0" destOrd="0" presId="urn:microsoft.com/office/officeart/2005/8/layout/hierarchy2"/>
    <dgm:cxn modelId="{C6B11AF0-3FD1-44B7-9B66-AA09EA48F2A8}" type="presOf" srcId="{75A8E86E-3113-46EF-9D49-5837D325E981}" destId="{873EFE23-5A07-4AEB-8FCF-39537F9920E5}" srcOrd="0" destOrd="0" presId="urn:microsoft.com/office/officeart/2005/8/layout/hierarchy2"/>
    <dgm:cxn modelId="{95EBDDF1-3084-47E9-AC5F-03BDCD9424BB}" srcId="{AF9D2F0E-2C81-44BE-A941-8639881EBCCC}" destId="{B74AF695-C709-40B7-BFEB-1EBFE77D09CA}" srcOrd="4" destOrd="0" parTransId="{00261AE7-EA11-4EC9-99A2-3C8933EB0E88}" sibTransId="{0CDC3B56-53D4-4046-BC37-82C9D1C4081E}"/>
    <dgm:cxn modelId="{3D67FBFC-830C-4686-BD51-E320AFD75ECB}" type="presOf" srcId="{8C611DAB-2081-4D76-BFED-E143048E7EA6}" destId="{286E605E-B7DE-46AF-848C-9C57E91E8B8E}" srcOrd="0" destOrd="0" presId="urn:microsoft.com/office/officeart/2005/8/layout/hierarchy2"/>
    <dgm:cxn modelId="{DA87B16C-5E65-4EC3-AF7B-157D9BE559F5}" type="presParOf" srcId="{266A90FF-6562-4F5E-B517-537A674440F1}" destId="{3A7E8E04-85E6-4625-88F4-C5339F369797}" srcOrd="0" destOrd="0" presId="urn:microsoft.com/office/officeart/2005/8/layout/hierarchy2"/>
    <dgm:cxn modelId="{FEAC1F57-96E0-4FA3-B990-2A9E42A42C8B}" type="presParOf" srcId="{3A7E8E04-85E6-4625-88F4-C5339F369797}" destId="{72541DC3-B8F7-4C58-BA49-C695C491FC64}" srcOrd="0" destOrd="0" presId="urn:microsoft.com/office/officeart/2005/8/layout/hierarchy2"/>
    <dgm:cxn modelId="{920C4489-0AE7-4BB3-8F74-4D705D1A597B}" type="presParOf" srcId="{3A7E8E04-85E6-4625-88F4-C5339F369797}" destId="{60F5D79D-AE9C-4D53-89EE-7D61CF7A419F}" srcOrd="1" destOrd="0" presId="urn:microsoft.com/office/officeart/2005/8/layout/hierarchy2"/>
    <dgm:cxn modelId="{C705FB42-0E8D-4DCF-9DAE-324188EB9234}" type="presParOf" srcId="{60F5D79D-AE9C-4D53-89EE-7D61CF7A419F}" destId="{17A085F6-7361-4BDD-B6C4-2E18CEED27D6}" srcOrd="0" destOrd="0" presId="urn:microsoft.com/office/officeart/2005/8/layout/hierarchy2"/>
    <dgm:cxn modelId="{3919287E-67B3-467B-B6D0-E2AABC00A239}" type="presParOf" srcId="{17A085F6-7361-4BDD-B6C4-2E18CEED27D6}" destId="{704F378E-1F4D-45DC-8AE9-737DD3A16400}" srcOrd="0" destOrd="0" presId="urn:microsoft.com/office/officeart/2005/8/layout/hierarchy2"/>
    <dgm:cxn modelId="{B6BDDFAA-B9D1-4AA2-ACAA-F27F2CFE2087}" type="presParOf" srcId="{60F5D79D-AE9C-4D53-89EE-7D61CF7A419F}" destId="{0CD4231C-C650-4083-87FD-804C54A60F36}" srcOrd="1" destOrd="0" presId="urn:microsoft.com/office/officeart/2005/8/layout/hierarchy2"/>
    <dgm:cxn modelId="{D7048BF9-6438-4065-967B-046A4A5B4C55}" type="presParOf" srcId="{0CD4231C-C650-4083-87FD-804C54A60F36}" destId="{411E2299-180F-4AF7-B555-92DF4050B1D9}" srcOrd="0" destOrd="0" presId="urn:microsoft.com/office/officeart/2005/8/layout/hierarchy2"/>
    <dgm:cxn modelId="{A6045631-AEFD-41FE-8AFB-281A8D8AEF3A}" type="presParOf" srcId="{0CD4231C-C650-4083-87FD-804C54A60F36}" destId="{C391A70C-3B42-4CAC-AC17-355EEC03D46C}" srcOrd="1" destOrd="0" presId="urn:microsoft.com/office/officeart/2005/8/layout/hierarchy2"/>
    <dgm:cxn modelId="{47A2FA02-8AF4-4ED2-8EC8-760B98ED620F}" type="presParOf" srcId="{C391A70C-3B42-4CAC-AC17-355EEC03D46C}" destId="{142F2071-F3C5-4678-8315-95F5C7D4371B}" srcOrd="0" destOrd="0" presId="urn:microsoft.com/office/officeart/2005/8/layout/hierarchy2"/>
    <dgm:cxn modelId="{5856016E-B781-43E2-AA6F-1404D51F80C5}" type="presParOf" srcId="{142F2071-F3C5-4678-8315-95F5C7D4371B}" destId="{11CC15F8-860F-47BF-B6FB-C639DD3288C2}" srcOrd="0" destOrd="0" presId="urn:microsoft.com/office/officeart/2005/8/layout/hierarchy2"/>
    <dgm:cxn modelId="{0319DB84-D5A5-4EE1-8857-DFEAA23C4FD1}" type="presParOf" srcId="{C391A70C-3B42-4CAC-AC17-355EEC03D46C}" destId="{14ADA412-8D85-4E91-9EB0-294A18BC418A}" srcOrd="1" destOrd="0" presId="urn:microsoft.com/office/officeart/2005/8/layout/hierarchy2"/>
    <dgm:cxn modelId="{23C1A70F-50E5-42B6-BA80-7E12D3B7904D}" type="presParOf" srcId="{14ADA412-8D85-4E91-9EB0-294A18BC418A}" destId="{286E605E-B7DE-46AF-848C-9C57E91E8B8E}" srcOrd="0" destOrd="0" presId="urn:microsoft.com/office/officeart/2005/8/layout/hierarchy2"/>
    <dgm:cxn modelId="{A8EE7CCF-8DFF-4A49-9DAF-F71FE3876558}" type="presParOf" srcId="{14ADA412-8D85-4E91-9EB0-294A18BC418A}" destId="{53B8F365-1756-4EB4-AFEC-653960745972}" srcOrd="1" destOrd="0" presId="urn:microsoft.com/office/officeart/2005/8/layout/hierarchy2"/>
    <dgm:cxn modelId="{2722032F-B87B-41AA-A96D-BA91FECF793F}" type="presParOf" srcId="{53B8F365-1756-4EB4-AFEC-653960745972}" destId="{FA4832DC-AFA9-49B1-87DC-2C642859CB1C}" srcOrd="0" destOrd="0" presId="urn:microsoft.com/office/officeart/2005/8/layout/hierarchy2"/>
    <dgm:cxn modelId="{EA553383-010B-4DA6-9862-A3F826FC018F}" type="presParOf" srcId="{FA4832DC-AFA9-49B1-87DC-2C642859CB1C}" destId="{9F3A866F-9D70-4AFF-9CDD-0BE828089FD7}" srcOrd="0" destOrd="0" presId="urn:microsoft.com/office/officeart/2005/8/layout/hierarchy2"/>
    <dgm:cxn modelId="{0DA8D672-AA2A-4DED-B509-2F8CD364507F}" type="presParOf" srcId="{53B8F365-1756-4EB4-AFEC-653960745972}" destId="{3B6F7D98-8884-4924-861A-84099E69C110}" srcOrd="1" destOrd="0" presId="urn:microsoft.com/office/officeart/2005/8/layout/hierarchy2"/>
    <dgm:cxn modelId="{0C8981E0-29D1-437B-AC45-7856508D902D}" type="presParOf" srcId="{3B6F7D98-8884-4924-861A-84099E69C110}" destId="{E4BC0747-5773-4D59-82F4-C196A245E5BE}" srcOrd="0" destOrd="0" presId="urn:microsoft.com/office/officeart/2005/8/layout/hierarchy2"/>
    <dgm:cxn modelId="{555973A1-6525-4704-A12D-8F5040A77F87}" type="presParOf" srcId="{3B6F7D98-8884-4924-861A-84099E69C110}" destId="{516D47B7-8C7A-4282-AC40-7AB84260CE2C}" srcOrd="1" destOrd="0" presId="urn:microsoft.com/office/officeart/2005/8/layout/hierarchy2"/>
    <dgm:cxn modelId="{62951466-0E90-4133-B091-64507A1AB38F}" type="presParOf" srcId="{516D47B7-8C7A-4282-AC40-7AB84260CE2C}" destId="{EEDBD45E-EAFA-4434-805C-75841F33AA79}" srcOrd="0" destOrd="0" presId="urn:microsoft.com/office/officeart/2005/8/layout/hierarchy2"/>
    <dgm:cxn modelId="{99FFD7F3-7EC6-476A-BDA0-BCAB80F34F76}" type="presParOf" srcId="{EEDBD45E-EAFA-4434-805C-75841F33AA79}" destId="{24486518-25D5-4DD1-A845-6555B356A89B}" srcOrd="0" destOrd="0" presId="urn:microsoft.com/office/officeart/2005/8/layout/hierarchy2"/>
    <dgm:cxn modelId="{66E2AD47-F69C-4924-8157-3D7F8DFB74B0}" type="presParOf" srcId="{516D47B7-8C7A-4282-AC40-7AB84260CE2C}" destId="{45FFF639-7B73-4F24-BA2E-BA3F9DDB7A81}" srcOrd="1" destOrd="0" presId="urn:microsoft.com/office/officeart/2005/8/layout/hierarchy2"/>
    <dgm:cxn modelId="{322D9343-6C0C-43EF-A774-0CB5FAE2DD25}" type="presParOf" srcId="{45FFF639-7B73-4F24-BA2E-BA3F9DDB7A81}" destId="{200C76F1-4ADA-44DE-89FA-4E005E1AEAB3}" srcOrd="0" destOrd="0" presId="urn:microsoft.com/office/officeart/2005/8/layout/hierarchy2"/>
    <dgm:cxn modelId="{1B04FBEC-C0D5-45F8-B0F4-34E80951260D}" type="presParOf" srcId="{45FFF639-7B73-4F24-BA2E-BA3F9DDB7A81}" destId="{3991E1B0-54DA-490E-B4C7-AC7DB5906CEF}" srcOrd="1" destOrd="0" presId="urn:microsoft.com/office/officeart/2005/8/layout/hierarchy2"/>
    <dgm:cxn modelId="{522CC61B-0F4A-4C30-BF71-BD8E75A202A5}" type="presParOf" srcId="{60F5D79D-AE9C-4D53-89EE-7D61CF7A419F}" destId="{01371C4A-AA7B-4991-B1AD-48581C9D3768}" srcOrd="2" destOrd="0" presId="urn:microsoft.com/office/officeart/2005/8/layout/hierarchy2"/>
    <dgm:cxn modelId="{4E41CA61-96D7-495F-AA47-AE49CA916BCE}" type="presParOf" srcId="{01371C4A-AA7B-4991-B1AD-48581C9D3768}" destId="{1FFBDE89-4C36-4384-A579-75A2991E75AA}" srcOrd="0" destOrd="0" presId="urn:microsoft.com/office/officeart/2005/8/layout/hierarchy2"/>
    <dgm:cxn modelId="{A93756F6-8023-4FE0-A940-EB2FA888EA9D}" type="presParOf" srcId="{60F5D79D-AE9C-4D53-89EE-7D61CF7A419F}" destId="{03BFF88D-72B0-49E3-BD9A-210906DC586F}" srcOrd="3" destOrd="0" presId="urn:microsoft.com/office/officeart/2005/8/layout/hierarchy2"/>
    <dgm:cxn modelId="{183575F0-016E-4784-AD56-D105C9D2D102}" type="presParOf" srcId="{03BFF88D-72B0-49E3-BD9A-210906DC586F}" destId="{829B541E-B774-4C9E-BAB4-B3FBE92BE3AF}" srcOrd="0" destOrd="0" presId="urn:microsoft.com/office/officeart/2005/8/layout/hierarchy2"/>
    <dgm:cxn modelId="{197264EE-027B-4059-87A2-23C4CA315257}" type="presParOf" srcId="{03BFF88D-72B0-49E3-BD9A-210906DC586F}" destId="{B12C6E48-51AE-4DFA-8E28-6FE0D716D74D}" srcOrd="1" destOrd="0" presId="urn:microsoft.com/office/officeart/2005/8/layout/hierarchy2"/>
    <dgm:cxn modelId="{90478DCE-067F-41AD-9995-1F23123690C1}" type="presParOf" srcId="{60F5D79D-AE9C-4D53-89EE-7D61CF7A419F}" destId="{05FABA09-8575-4709-A20F-276EE344C6EA}" srcOrd="4" destOrd="0" presId="urn:microsoft.com/office/officeart/2005/8/layout/hierarchy2"/>
    <dgm:cxn modelId="{6F064F52-0632-4EDC-AD77-631B5F51C271}" type="presParOf" srcId="{05FABA09-8575-4709-A20F-276EE344C6EA}" destId="{A94C1B33-9418-4614-BD5E-2BCAEF6992A7}" srcOrd="0" destOrd="0" presId="urn:microsoft.com/office/officeart/2005/8/layout/hierarchy2"/>
    <dgm:cxn modelId="{E5FFA124-BDCA-4379-AB9F-2C1B5D69F228}" type="presParOf" srcId="{60F5D79D-AE9C-4D53-89EE-7D61CF7A419F}" destId="{87790EF4-8170-452B-8863-E65EE3127B21}" srcOrd="5" destOrd="0" presId="urn:microsoft.com/office/officeart/2005/8/layout/hierarchy2"/>
    <dgm:cxn modelId="{1557483E-3246-4908-9968-D80F89ECF124}" type="presParOf" srcId="{87790EF4-8170-452B-8863-E65EE3127B21}" destId="{78AD7B00-9EF1-41C7-BD29-2762475201E9}" srcOrd="0" destOrd="0" presId="urn:microsoft.com/office/officeart/2005/8/layout/hierarchy2"/>
    <dgm:cxn modelId="{3F19A9C2-7F64-41D4-9301-A35A0347E765}" type="presParOf" srcId="{87790EF4-8170-452B-8863-E65EE3127B21}" destId="{E7C243B2-05BC-4A8F-8697-12AA94D46A5A}" srcOrd="1" destOrd="0" presId="urn:microsoft.com/office/officeart/2005/8/layout/hierarchy2"/>
    <dgm:cxn modelId="{71D0D809-F1AA-4AA8-A425-EAF1B0BC6867}" type="presParOf" srcId="{E7C243B2-05BC-4A8F-8697-12AA94D46A5A}" destId="{167362F2-19BB-482D-9130-E3502139319C}" srcOrd="0" destOrd="0" presId="urn:microsoft.com/office/officeart/2005/8/layout/hierarchy2"/>
    <dgm:cxn modelId="{4944C766-B4B4-4937-8C69-22B922253C13}" type="presParOf" srcId="{167362F2-19BB-482D-9130-E3502139319C}" destId="{3A2E66BC-B259-4914-B8A1-6831F567C334}" srcOrd="0" destOrd="0" presId="urn:microsoft.com/office/officeart/2005/8/layout/hierarchy2"/>
    <dgm:cxn modelId="{ADA8E41B-81F7-46A0-AADE-44518E5052D2}" type="presParOf" srcId="{E7C243B2-05BC-4A8F-8697-12AA94D46A5A}" destId="{C37C355C-323F-4E1B-A870-CC55604A7DEB}" srcOrd="1" destOrd="0" presId="urn:microsoft.com/office/officeart/2005/8/layout/hierarchy2"/>
    <dgm:cxn modelId="{EF8885E2-F85B-4908-83A5-5FC19E4DAC2D}" type="presParOf" srcId="{C37C355C-323F-4E1B-A870-CC55604A7DEB}" destId="{873EFE23-5A07-4AEB-8FCF-39537F9920E5}" srcOrd="0" destOrd="0" presId="urn:microsoft.com/office/officeart/2005/8/layout/hierarchy2"/>
    <dgm:cxn modelId="{2A319E22-197B-4EFD-88A2-3BA715CB83DD}" type="presParOf" srcId="{C37C355C-323F-4E1B-A870-CC55604A7DEB}" destId="{9F9FBCAF-E4F3-4B4B-A24F-1C6AF461129E}" srcOrd="1" destOrd="0" presId="urn:microsoft.com/office/officeart/2005/8/layout/hierarchy2"/>
    <dgm:cxn modelId="{7DF26386-2C20-4EB7-9677-B4B479E5CDE8}" type="presParOf" srcId="{E7C243B2-05BC-4A8F-8697-12AA94D46A5A}" destId="{B4EF7B97-8DBF-4853-AA28-96FE90094699}" srcOrd="2" destOrd="0" presId="urn:microsoft.com/office/officeart/2005/8/layout/hierarchy2"/>
    <dgm:cxn modelId="{07BC9F7B-48ED-48BC-8837-8287346631A4}" type="presParOf" srcId="{B4EF7B97-8DBF-4853-AA28-96FE90094699}" destId="{6DC44685-C414-4F76-A98C-CF442C84BA7E}" srcOrd="0" destOrd="0" presId="urn:microsoft.com/office/officeart/2005/8/layout/hierarchy2"/>
    <dgm:cxn modelId="{B794F0A7-0699-49F3-9172-30299DE284F7}" type="presParOf" srcId="{E7C243B2-05BC-4A8F-8697-12AA94D46A5A}" destId="{B48F81CC-F74C-4F95-BA43-381FF74DDEB3}" srcOrd="3" destOrd="0" presId="urn:microsoft.com/office/officeart/2005/8/layout/hierarchy2"/>
    <dgm:cxn modelId="{54DB3998-E5D5-434A-B96A-704E7D32EC20}" type="presParOf" srcId="{B48F81CC-F74C-4F95-BA43-381FF74DDEB3}" destId="{98638664-DBE4-44D6-8AE2-60CBD5AD503C}" srcOrd="0" destOrd="0" presId="urn:microsoft.com/office/officeart/2005/8/layout/hierarchy2"/>
    <dgm:cxn modelId="{EDC9312F-8054-4269-B549-F8258745B8E0}" type="presParOf" srcId="{B48F81CC-F74C-4F95-BA43-381FF74DDEB3}" destId="{69B486F8-0025-489C-9F59-B8CDE9D60DBB}" srcOrd="1" destOrd="0" presId="urn:microsoft.com/office/officeart/2005/8/layout/hierarchy2"/>
    <dgm:cxn modelId="{02F04E50-DCC6-4C81-BA4D-A00A06A98ED1}" type="presParOf" srcId="{60F5D79D-AE9C-4D53-89EE-7D61CF7A419F}" destId="{1AEF4A6D-5B59-4947-BD41-32544E4BCA6A}" srcOrd="6" destOrd="0" presId="urn:microsoft.com/office/officeart/2005/8/layout/hierarchy2"/>
    <dgm:cxn modelId="{D057485F-09F3-4E62-9A8A-205035AEED14}" type="presParOf" srcId="{1AEF4A6D-5B59-4947-BD41-32544E4BCA6A}" destId="{4A3766EF-D3E6-4585-8A25-EAD516FB444D}" srcOrd="0" destOrd="0" presId="urn:microsoft.com/office/officeart/2005/8/layout/hierarchy2"/>
    <dgm:cxn modelId="{A339B3D1-F705-4CA8-9A7A-9683472BCBFD}" type="presParOf" srcId="{60F5D79D-AE9C-4D53-89EE-7D61CF7A419F}" destId="{8887B917-527C-4CF8-ABB0-3CB3927883B0}" srcOrd="7" destOrd="0" presId="urn:microsoft.com/office/officeart/2005/8/layout/hierarchy2"/>
    <dgm:cxn modelId="{E40C9C09-9ABB-45B1-BB94-D7D711C07A85}" type="presParOf" srcId="{8887B917-527C-4CF8-ABB0-3CB3927883B0}" destId="{3CE385EE-BC98-4823-A5FF-A8F34C605097}" srcOrd="0" destOrd="0" presId="urn:microsoft.com/office/officeart/2005/8/layout/hierarchy2"/>
    <dgm:cxn modelId="{06F05527-CD23-41BA-9413-9615EBC3E381}" type="presParOf" srcId="{8887B917-527C-4CF8-ABB0-3CB3927883B0}" destId="{D80E7C2C-D805-4004-B6A2-31F95B78EC47}" srcOrd="1" destOrd="0" presId="urn:microsoft.com/office/officeart/2005/8/layout/hierarchy2"/>
    <dgm:cxn modelId="{204D94C8-83B3-46CD-803F-135A8387E120}" type="presParOf" srcId="{60F5D79D-AE9C-4D53-89EE-7D61CF7A419F}" destId="{E3837788-E79F-4E12-B4E2-A37364981037}" srcOrd="8" destOrd="0" presId="urn:microsoft.com/office/officeart/2005/8/layout/hierarchy2"/>
    <dgm:cxn modelId="{A7D07920-05BC-474F-8FBA-6524B9914A83}" type="presParOf" srcId="{E3837788-E79F-4E12-B4E2-A37364981037}" destId="{003E2E3D-454C-4342-9A86-747654FE00C5}" srcOrd="0" destOrd="0" presId="urn:microsoft.com/office/officeart/2005/8/layout/hierarchy2"/>
    <dgm:cxn modelId="{11388C75-0C20-485B-93AA-412A63DCAF82}" type="presParOf" srcId="{60F5D79D-AE9C-4D53-89EE-7D61CF7A419F}" destId="{40DCD1DC-FB8D-4138-A7A3-132545E86AE7}" srcOrd="9" destOrd="0" presId="urn:microsoft.com/office/officeart/2005/8/layout/hierarchy2"/>
    <dgm:cxn modelId="{40799466-3E48-43B6-8C4C-63F760FFE127}" type="presParOf" srcId="{40DCD1DC-FB8D-4138-A7A3-132545E86AE7}" destId="{0884FCCC-E724-4FF5-9DB6-2B59E85AE172}" srcOrd="0" destOrd="0" presId="urn:microsoft.com/office/officeart/2005/8/layout/hierarchy2"/>
    <dgm:cxn modelId="{5FE4E6E5-4E3B-4A95-B880-5012E70ADE22}" type="presParOf" srcId="{40DCD1DC-FB8D-4138-A7A3-132545E86AE7}" destId="{1B85FD75-E3CA-4607-9D53-7B149FE89C19}" srcOrd="1" destOrd="0" presId="urn:microsoft.com/office/officeart/2005/8/layout/hierarchy2"/>
    <dgm:cxn modelId="{A1ECF548-8BAC-450C-BEF9-61F77CE67359}" type="presParOf" srcId="{1B85FD75-E3CA-4607-9D53-7B149FE89C19}" destId="{843A4169-89C0-494B-A1FB-BF15B3453037}" srcOrd="0" destOrd="0" presId="urn:microsoft.com/office/officeart/2005/8/layout/hierarchy2"/>
    <dgm:cxn modelId="{69554DCA-8BEC-4FF7-BB06-B0D5E864A7D9}" type="presParOf" srcId="{843A4169-89C0-494B-A1FB-BF15B3453037}" destId="{6855D761-1898-437B-9097-90589E2E9200}" srcOrd="0" destOrd="0" presId="urn:microsoft.com/office/officeart/2005/8/layout/hierarchy2"/>
    <dgm:cxn modelId="{721D94E8-EE55-4B3A-B6B7-A271E8FBD884}" type="presParOf" srcId="{1B85FD75-E3CA-4607-9D53-7B149FE89C19}" destId="{35E50DE7-FD4C-41D6-BC78-2AC9718A91B3}" srcOrd="1" destOrd="0" presId="urn:microsoft.com/office/officeart/2005/8/layout/hierarchy2"/>
    <dgm:cxn modelId="{E6913867-BB91-4DA2-8E3C-009D959FE262}" type="presParOf" srcId="{35E50DE7-FD4C-41D6-BC78-2AC9718A91B3}" destId="{62186085-6689-4E8B-8512-ABF1C1EB1BD4}" srcOrd="0" destOrd="0" presId="urn:microsoft.com/office/officeart/2005/8/layout/hierarchy2"/>
    <dgm:cxn modelId="{07489CA8-B27D-46ED-908B-13F20468796B}" type="presParOf" srcId="{35E50DE7-FD4C-41D6-BC78-2AC9718A91B3}" destId="{7C767266-2568-41C1-9A5C-3580D6FA7556}"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541DC3-B8F7-4C58-BA49-C695C491FC64}">
      <dsp:nvSpPr>
        <dsp:cNvPr id="0" name=""/>
        <dsp:cNvSpPr/>
      </dsp:nvSpPr>
      <dsp:spPr>
        <a:xfrm>
          <a:off x="5640" y="1718964"/>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Нүүр хуудас</a:t>
          </a:r>
          <a:endParaRPr lang="en-US" sz="1600" kern="1200" dirty="0">
            <a:latin typeface="Montserrat" panose="020B0604020202020204" charset="0"/>
            <a:cs typeface="Montserrat" panose="020B0604020202020204" charset="0"/>
          </a:endParaRPr>
        </a:p>
      </dsp:txBody>
      <dsp:txXfrm>
        <a:off x="23977" y="1737301"/>
        <a:ext cx="1215466" cy="589396"/>
      </dsp:txXfrm>
    </dsp:sp>
    <dsp:sp modelId="{17A085F6-7361-4BDD-B6C4-2E18CEED27D6}">
      <dsp:nvSpPr>
        <dsp:cNvPr id="0" name=""/>
        <dsp:cNvSpPr/>
      </dsp:nvSpPr>
      <dsp:spPr>
        <a:xfrm rot="17350740">
          <a:off x="745919" y="1298154"/>
          <a:ext cx="1524580" cy="27729"/>
        </a:xfrm>
        <a:custGeom>
          <a:avLst/>
          <a:gdLst/>
          <a:ahLst/>
          <a:cxnLst/>
          <a:rect l="0" t="0" r="0" b="0"/>
          <a:pathLst>
            <a:path>
              <a:moveTo>
                <a:pt x="0" y="13864"/>
              </a:moveTo>
              <a:lnTo>
                <a:pt x="1524580" y="13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1470095" y="1273904"/>
        <a:ext cx="76229" cy="76229"/>
      </dsp:txXfrm>
    </dsp:sp>
    <dsp:sp modelId="{411E2299-180F-4AF7-B555-92DF4050B1D9}">
      <dsp:nvSpPr>
        <dsp:cNvPr id="0" name=""/>
        <dsp:cNvSpPr/>
      </dsp:nvSpPr>
      <dsp:spPr>
        <a:xfrm>
          <a:off x="1758637" y="279003"/>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Модны төрлүүд</a:t>
          </a:r>
          <a:endParaRPr lang="en-US" sz="1600" kern="1200" dirty="0">
            <a:latin typeface="Montserrat" panose="020B0604020202020204" charset="0"/>
            <a:cs typeface="Montserrat" panose="020B0604020202020204" charset="0"/>
          </a:endParaRPr>
        </a:p>
      </dsp:txBody>
      <dsp:txXfrm>
        <a:off x="1776974" y="297340"/>
        <a:ext cx="1215466" cy="589396"/>
      </dsp:txXfrm>
    </dsp:sp>
    <dsp:sp modelId="{142F2071-F3C5-4678-8315-95F5C7D4371B}">
      <dsp:nvSpPr>
        <dsp:cNvPr id="0" name=""/>
        <dsp:cNvSpPr/>
      </dsp:nvSpPr>
      <dsp:spPr>
        <a:xfrm>
          <a:off x="3010778" y="578173"/>
          <a:ext cx="500856" cy="27729"/>
        </a:xfrm>
        <a:custGeom>
          <a:avLst/>
          <a:gdLst/>
          <a:ahLst/>
          <a:cxnLst/>
          <a:rect l="0" t="0" r="0" b="0"/>
          <a:pathLst>
            <a:path>
              <a:moveTo>
                <a:pt x="0" y="13864"/>
              </a:moveTo>
              <a:lnTo>
                <a:pt x="50085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3248685" y="579516"/>
        <a:ext cx="25042" cy="25042"/>
      </dsp:txXfrm>
    </dsp:sp>
    <dsp:sp modelId="{286E605E-B7DE-46AF-848C-9C57E91E8B8E}">
      <dsp:nvSpPr>
        <dsp:cNvPr id="0" name=""/>
        <dsp:cNvSpPr/>
      </dsp:nvSpPr>
      <dsp:spPr>
        <a:xfrm>
          <a:off x="3511634" y="279003"/>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Моднууд, үнэ</a:t>
          </a:r>
          <a:endParaRPr lang="en-US" sz="1600" kern="1200" dirty="0">
            <a:latin typeface="Montserrat" panose="020B0604020202020204" charset="0"/>
            <a:cs typeface="Montserrat" panose="020B0604020202020204" charset="0"/>
          </a:endParaRPr>
        </a:p>
      </dsp:txBody>
      <dsp:txXfrm>
        <a:off x="3529971" y="297340"/>
        <a:ext cx="1215466" cy="589396"/>
      </dsp:txXfrm>
    </dsp:sp>
    <dsp:sp modelId="{FA4832DC-AFA9-49B1-87DC-2C642859CB1C}">
      <dsp:nvSpPr>
        <dsp:cNvPr id="0" name=""/>
        <dsp:cNvSpPr/>
      </dsp:nvSpPr>
      <dsp:spPr>
        <a:xfrm>
          <a:off x="4763775" y="578173"/>
          <a:ext cx="500856" cy="27729"/>
        </a:xfrm>
        <a:custGeom>
          <a:avLst/>
          <a:gdLst/>
          <a:ahLst/>
          <a:cxnLst/>
          <a:rect l="0" t="0" r="0" b="0"/>
          <a:pathLst>
            <a:path>
              <a:moveTo>
                <a:pt x="0" y="13864"/>
              </a:moveTo>
              <a:lnTo>
                <a:pt x="50085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5001682" y="579516"/>
        <a:ext cx="25042" cy="25042"/>
      </dsp:txXfrm>
    </dsp:sp>
    <dsp:sp modelId="{E4BC0747-5773-4D59-82F4-C196A245E5BE}">
      <dsp:nvSpPr>
        <dsp:cNvPr id="0" name=""/>
        <dsp:cNvSpPr/>
      </dsp:nvSpPr>
      <dsp:spPr>
        <a:xfrm>
          <a:off x="5264631" y="279003"/>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1 мод</a:t>
          </a:r>
          <a:endParaRPr lang="en-US" sz="1600" kern="1200" dirty="0">
            <a:latin typeface="Montserrat" panose="020B0604020202020204" charset="0"/>
            <a:cs typeface="Montserrat" panose="020B0604020202020204" charset="0"/>
          </a:endParaRPr>
        </a:p>
      </dsp:txBody>
      <dsp:txXfrm>
        <a:off x="5282968" y="297340"/>
        <a:ext cx="1215466" cy="589396"/>
      </dsp:txXfrm>
    </dsp:sp>
    <dsp:sp modelId="{EEDBD45E-EAFA-4434-805C-75841F33AA79}">
      <dsp:nvSpPr>
        <dsp:cNvPr id="0" name=""/>
        <dsp:cNvSpPr/>
      </dsp:nvSpPr>
      <dsp:spPr>
        <a:xfrm>
          <a:off x="6516772" y="578173"/>
          <a:ext cx="500856" cy="27729"/>
        </a:xfrm>
        <a:custGeom>
          <a:avLst/>
          <a:gdLst/>
          <a:ahLst/>
          <a:cxnLst/>
          <a:rect l="0" t="0" r="0" b="0"/>
          <a:pathLst>
            <a:path>
              <a:moveTo>
                <a:pt x="0" y="13864"/>
              </a:moveTo>
              <a:lnTo>
                <a:pt x="50085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6754678" y="579516"/>
        <a:ext cx="25042" cy="25042"/>
      </dsp:txXfrm>
    </dsp:sp>
    <dsp:sp modelId="{200C76F1-4ADA-44DE-89FA-4E005E1AEAB3}">
      <dsp:nvSpPr>
        <dsp:cNvPr id="0" name=""/>
        <dsp:cNvSpPr/>
      </dsp:nvSpPr>
      <dsp:spPr>
        <a:xfrm>
          <a:off x="7017628" y="279003"/>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Сагс</a:t>
          </a:r>
          <a:endParaRPr lang="en-US" sz="1600" kern="1200" dirty="0">
            <a:latin typeface="Montserrat" panose="020B0604020202020204" charset="0"/>
            <a:cs typeface="Montserrat" panose="020B0604020202020204" charset="0"/>
          </a:endParaRPr>
        </a:p>
      </dsp:txBody>
      <dsp:txXfrm>
        <a:off x="7035965" y="297340"/>
        <a:ext cx="1215466" cy="589396"/>
      </dsp:txXfrm>
    </dsp:sp>
    <dsp:sp modelId="{01371C4A-AA7B-4991-B1AD-48581C9D3768}">
      <dsp:nvSpPr>
        <dsp:cNvPr id="0" name=""/>
        <dsp:cNvSpPr/>
      </dsp:nvSpPr>
      <dsp:spPr>
        <a:xfrm rot="18289469">
          <a:off x="1069681" y="1658144"/>
          <a:ext cx="877057" cy="27729"/>
        </a:xfrm>
        <a:custGeom>
          <a:avLst/>
          <a:gdLst/>
          <a:ahLst/>
          <a:cxnLst/>
          <a:rect l="0" t="0" r="0" b="0"/>
          <a:pathLst>
            <a:path>
              <a:moveTo>
                <a:pt x="0" y="13864"/>
              </a:moveTo>
              <a:lnTo>
                <a:pt x="877057" y="13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1486283" y="1650083"/>
        <a:ext cx="43852" cy="43852"/>
      </dsp:txXfrm>
    </dsp:sp>
    <dsp:sp modelId="{829B541E-B774-4C9E-BAB4-B3FBE92BE3AF}">
      <dsp:nvSpPr>
        <dsp:cNvPr id="0" name=""/>
        <dsp:cNvSpPr/>
      </dsp:nvSpPr>
      <dsp:spPr>
        <a:xfrm>
          <a:off x="1758637" y="998983"/>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Бидний тухай</a:t>
          </a:r>
          <a:endParaRPr lang="en-US" sz="1600" kern="1200" dirty="0">
            <a:latin typeface="Montserrat" panose="020B0604020202020204" charset="0"/>
            <a:cs typeface="Montserrat" panose="020B0604020202020204" charset="0"/>
          </a:endParaRPr>
        </a:p>
      </dsp:txBody>
      <dsp:txXfrm>
        <a:off x="1776974" y="1017320"/>
        <a:ext cx="1215466" cy="589396"/>
      </dsp:txXfrm>
    </dsp:sp>
    <dsp:sp modelId="{05FABA09-8575-4709-A20F-276EE344C6EA}">
      <dsp:nvSpPr>
        <dsp:cNvPr id="0" name=""/>
        <dsp:cNvSpPr/>
      </dsp:nvSpPr>
      <dsp:spPr>
        <a:xfrm>
          <a:off x="1257781" y="2018135"/>
          <a:ext cx="500856" cy="27729"/>
        </a:xfrm>
        <a:custGeom>
          <a:avLst/>
          <a:gdLst/>
          <a:ahLst/>
          <a:cxnLst/>
          <a:rect l="0" t="0" r="0" b="0"/>
          <a:pathLst>
            <a:path>
              <a:moveTo>
                <a:pt x="0" y="13864"/>
              </a:moveTo>
              <a:lnTo>
                <a:pt x="500856" y="13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1495688" y="2019478"/>
        <a:ext cx="25042" cy="25042"/>
      </dsp:txXfrm>
    </dsp:sp>
    <dsp:sp modelId="{78AD7B00-9EF1-41C7-BD29-2762475201E9}">
      <dsp:nvSpPr>
        <dsp:cNvPr id="0" name=""/>
        <dsp:cNvSpPr/>
      </dsp:nvSpPr>
      <dsp:spPr>
        <a:xfrm>
          <a:off x="1758637" y="1718964"/>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Захиалга</a:t>
          </a:r>
          <a:endParaRPr lang="en-US" sz="1600" kern="1200" dirty="0">
            <a:latin typeface="Montserrat" panose="020B0604020202020204" charset="0"/>
            <a:cs typeface="Montserrat" panose="020B0604020202020204" charset="0"/>
          </a:endParaRPr>
        </a:p>
      </dsp:txBody>
      <dsp:txXfrm>
        <a:off x="1776974" y="1737301"/>
        <a:ext cx="1215466" cy="589396"/>
      </dsp:txXfrm>
    </dsp:sp>
    <dsp:sp modelId="{167362F2-19BB-482D-9130-E3502139319C}">
      <dsp:nvSpPr>
        <dsp:cNvPr id="0" name=""/>
        <dsp:cNvSpPr/>
      </dsp:nvSpPr>
      <dsp:spPr>
        <a:xfrm rot="19457599">
          <a:off x="2952803" y="1838140"/>
          <a:ext cx="616806" cy="27729"/>
        </a:xfrm>
        <a:custGeom>
          <a:avLst/>
          <a:gdLst/>
          <a:ahLst/>
          <a:cxnLst/>
          <a:rect l="0" t="0" r="0" b="0"/>
          <a:pathLst>
            <a:path>
              <a:moveTo>
                <a:pt x="0" y="13864"/>
              </a:moveTo>
              <a:lnTo>
                <a:pt x="61680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45786" y="1836584"/>
        <a:ext cx="30840" cy="30840"/>
      </dsp:txXfrm>
    </dsp:sp>
    <dsp:sp modelId="{873EFE23-5A07-4AEB-8FCF-39537F9920E5}">
      <dsp:nvSpPr>
        <dsp:cNvPr id="0" name=""/>
        <dsp:cNvSpPr/>
      </dsp:nvSpPr>
      <dsp:spPr>
        <a:xfrm>
          <a:off x="3511634" y="1358974"/>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Сагс</a:t>
          </a:r>
          <a:endParaRPr lang="en-US" sz="1600" kern="1200" dirty="0">
            <a:latin typeface="Montserrat" panose="020B0604020202020204" charset="0"/>
            <a:cs typeface="Montserrat" panose="020B0604020202020204" charset="0"/>
          </a:endParaRPr>
        </a:p>
      </dsp:txBody>
      <dsp:txXfrm>
        <a:off x="3529971" y="1377311"/>
        <a:ext cx="1215466" cy="589396"/>
      </dsp:txXfrm>
    </dsp:sp>
    <dsp:sp modelId="{B4EF7B97-8DBF-4853-AA28-96FE90094699}">
      <dsp:nvSpPr>
        <dsp:cNvPr id="0" name=""/>
        <dsp:cNvSpPr/>
      </dsp:nvSpPr>
      <dsp:spPr>
        <a:xfrm rot="2142401">
          <a:off x="2952803" y="2198130"/>
          <a:ext cx="616806" cy="27729"/>
        </a:xfrm>
        <a:custGeom>
          <a:avLst/>
          <a:gdLst/>
          <a:ahLst/>
          <a:cxnLst/>
          <a:rect l="0" t="0" r="0" b="0"/>
          <a:pathLst>
            <a:path>
              <a:moveTo>
                <a:pt x="0" y="13864"/>
              </a:moveTo>
              <a:lnTo>
                <a:pt x="61680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45786" y="2196575"/>
        <a:ext cx="30840" cy="30840"/>
      </dsp:txXfrm>
    </dsp:sp>
    <dsp:sp modelId="{98638664-DBE4-44D6-8AE2-60CBD5AD503C}">
      <dsp:nvSpPr>
        <dsp:cNvPr id="0" name=""/>
        <dsp:cNvSpPr/>
      </dsp:nvSpPr>
      <dsp:spPr>
        <a:xfrm>
          <a:off x="3511634" y="2078955"/>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Өмнөх захиалгууд</a:t>
          </a:r>
          <a:endParaRPr lang="en-US" sz="1600" kern="1200" dirty="0">
            <a:latin typeface="Montserrat" panose="020B0604020202020204" charset="0"/>
            <a:cs typeface="Montserrat" panose="020B0604020202020204" charset="0"/>
          </a:endParaRPr>
        </a:p>
      </dsp:txBody>
      <dsp:txXfrm>
        <a:off x="3529971" y="2097292"/>
        <a:ext cx="1215466" cy="589396"/>
      </dsp:txXfrm>
    </dsp:sp>
    <dsp:sp modelId="{1AEF4A6D-5B59-4947-BD41-32544E4BCA6A}">
      <dsp:nvSpPr>
        <dsp:cNvPr id="0" name=""/>
        <dsp:cNvSpPr/>
      </dsp:nvSpPr>
      <dsp:spPr>
        <a:xfrm rot="3310531">
          <a:off x="1069681" y="2378125"/>
          <a:ext cx="877057" cy="27729"/>
        </a:xfrm>
        <a:custGeom>
          <a:avLst/>
          <a:gdLst/>
          <a:ahLst/>
          <a:cxnLst/>
          <a:rect l="0" t="0" r="0" b="0"/>
          <a:pathLst>
            <a:path>
              <a:moveTo>
                <a:pt x="0" y="13864"/>
              </a:moveTo>
              <a:lnTo>
                <a:pt x="877057" y="13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1486283" y="2370063"/>
        <a:ext cx="43852" cy="43852"/>
      </dsp:txXfrm>
    </dsp:sp>
    <dsp:sp modelId="{3CE385EE-BC98-4823-A5FF-A8F34C605097}">
      <dsp:nvSpPr>
        <dsp:cNvPr id="0" name=""/>
        <dsp:cNvSpPr/>
      </dsp:nvSpPr>
      <dsp:spPr>
        <a:xfrm>
          <a:off x="1758637" y="2438945"/>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Түгээмэл асуултууд</a:t>
          </a:r>
          <a:endParaRPr lang="en-US" sz="1600" kern="1200" dirty="0">
            <a:latin typeface="Montserrat" panose="020B0604020202020204" charset="0"/>
            <a:cs typeface="Montserrat" panose="020B0604020202020204" charset="0"/>
          </a:endParaRPr>
        </a:p>
      </dsp:txBody>
      <dsp:txXfrm>
        <a:off x="1776974" y="2457282"/>
        <a:ext cx="1215466" cy="589396"/>
      </dsp:txXfrm>
    </dsp:sp>
    <dsp:sp modelId="{E3837788-E79F-4E12-B4E2-A37364981037}">
      <dsp:nvSpPr>
        <dsp:cNvPr id="0" name=""/>
        <dsp:cNvSpPr/>
      </dsp:nvSpPr>
      <dsp:spPr>
        <a:xfrm rot="4249260">
          <a:off x="745919" y="2738116"/>
          <a:ext cx="1524580" cy="27729"/>
        </a:xfrm>
        <a:custGeom>
          <a:avLst/>
          <a:gdLst/>
          <a:ahLst/>
          <a:cxnLst/>
          <a:rect l="0" t="0" r="0" b="0"/>
          <a:pathLst>
            <a:path>
              <a:moveTo>
                <a:pt x="0" y="13864"/>
              </a:moveTo>
              <a:lnTo>
                <a:pt x="1524580" y="13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atin typeface="Montserrat" panose="020B0604020202020204" charset="0"/>
            <a:cs typeface="Montserrat" panose="020B0604020202020204" charset="0"/>
          </a:endParaRPr>
        </a:p>
      </dsp:txBody>
      <dsp:txXfrm>
        <a:off x="1470095" y="2713866"/>
        <a:ext cx="76229" cy="76229"/>
      </dsp:txXfrm>
    </dsp:sp>
    <dsp:sp modelId="{0884FCCC-E724-4FF5-9DB6-2B59E85AE172}">
      <dsp:nvSpPr>
        <dsp:cNvPr id="0" name=""/>
        <dsp:cNvSpPr/>
      </dsp:nvSpPr>
      <dsp:spPr>
        <a:xfrm>
          <a:off x="1758637" y="3158926"/>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Бүртгүүлэх </a:t>
          </a:r>
          <a:r>
            <a:rPr lang="en-US" sz="1600" kern="1200" dirty="0">
              <a:latin typeface="Montserrat" panose="020B0604020202020204" charset="0"/>
              <a:cs typeface="Montserrat" panose="020B0604020202020204" charset="0"/>
            </a:rPr>
            <a:t>/ </a:t>
          </a:r>
          <a:r>
            <a:rPr lang="mn-MN" sz="1600" kern="1200" dirty="0">
              <a:latin typeface="Montserrat" panose="020B0604020202020204" charset="0"/>
              <a:cs typeface="Montserrat" panose="020B0604020202020204" charset="0"/>
            </a:rPr>
            <a:t>Нэвтрэх</a:t>
          </a:r>
          <a:endParaRPr lang="en-US" sz="1600" kern="1200" dirty="0">
            <a:latin typeface="Montserrat" panose="020B0604020202020204" charset="0"/>
            <a:cs typeface="Montserrat" panose="020B0604020202020204" charset="0"/>
          </a:endParaRPr>
        </a:p>
      </dsp:txBody>
      <dsp:txXfrm>
        <a:off x="1776974" y="3177263"/>
        <a:ext cx="1215466" cy="589396"/>
      </dsp:txXfrm>
    </dsp:sp>
    <dsp:sp modelId="{843A4169-89C0-494B-A1FB-BF15B3453037}">
      <dsp:nvSpPr>
        <dsp:cNvPr id="0" name=""/>
        <dsp:cNvSpPr/>
      </dsp:nvSpPr>
      <dsp:spPr>
        <a:xfrm>
          <a:off x="3010778" y="3458096"/>
          <a:ext cx="500856" cy="27729"/>
        </a:xfrm>
        <a:custGeom>
          <a:avLst/>
          <a:gdLst/>
          <a:ahLst/>
          <a:cxnLst/>
          <a:rect l="0" t="0" r="0" b="0"/>
          <a:pathLst>
            <a:path>
              <a:moveTo>
                <a:pt x="0" y="13864"/>
              </a:moveTo>
              <a:lnTo>
                <a:pt x="500856" y="138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48685" y="3459440"/>
        <a:ext cx="25042" cy="25042"/>
      </dsp:txXfrm>
    </dsp:sp>
    <dsp:sp modelId="{62186085-6689-4E8B-8512-ABF1C1EB1BD4}">
      <dsp:nvSpPr>
        <dsp:cNvPr id="0" name=""/>
        <dsp:cNvSpPr/>
      </dsp:nvSpPr>
      <dsp:spPr>
        <a:xfrm>
          <a:off x="3511634" y="3158926"/>
          <a:ext cx="1252140" cy="62607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mn-MN" sz="1600" kern="1200" dirty="0">
              <a:latin typeface="Montserrat" panose="020B0604020202020204" charset="0"/>
              <a:cs typeface="Montserrat" panose="020B0604020202020204" charset="0"/>
            </a:rPr>
            <a:t>Миний бүртгэл</a:t>
          </a:r>
          <a:endParaRPr lang="en-US" sz="1600" kern="1200" dirty="0">
            <a:latin typeface="Montserrat" panose="020B0604020202020204" charset="0"/>
            <a:cs typeface="Montserrat" panose="020B0604020202020204" charset="0"/>
          </a:endParaRPr>
        </a:p>
      </dsp:txBody>
      <dsp:txXfrm>
        <a:off x="3529971" y="3177263"/>
        <a:ext cx="1215466" cy="58939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jpg>
</file>

<file path=ppt/media/image2.png>
</file>

<file path=ppt/media/image20.jpg>
</file>

<file path=ppt/media/image21.jpg>
</file>

<file path=ppt/media/image22.png>
</file>

<file path=ppt/media/image23.png>
</file>

<file path=ppt/media/image24.gif>
</file>

<file path=ppt/media/image25.gif>
</file>

<file path=ppt/media/image26.gif>
</file>

<file path=ppt/media/image27.gif>
</file>

<file path=ppt/media/image28.png>
</file>

<file path=ppt/media/image3.pn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88365b374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88365b374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5928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88365b3748_1_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88365b3748_1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8b61b0b9e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8b61b0b9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88365b3748_1_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88365b3748_1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88af0d3dbe_0_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88af0d3dbe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88af0d3dbe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88af0d3dbe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88365b3748_1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88365b3748_1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8a5dc3c10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8a5dc3c10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88365b3748_1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88365b3748_1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89d96e6fd7_1_25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89d96e6fd7_1_25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89d96e6fd7_1_250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89d96e6fd7_1_25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88365b3748_1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88365b3748_1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33471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89d96e6fd7_1_25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89d96e6fd7_1_25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8c7c6ea8f3_0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8c7c6ea8f3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89d96e6fd7_1_25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89d96e6fd7_1_25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2"/>
        <p:cNvGrpSpPr/>
        <p:nvPr/>
      </p:nvGrpSpPr>
      <p:grpSpPr>
        <a:xfrm>
          <a:off x="0" y="0"/>
          <a:ext cx="0" cy="0"/>
          <a:chOff x="0" y="0"/>
          <a:chExt cx="0" cy="0"/>
        </a:xfrm>
      </p:grpSpPr>
      <p:sp>
        <p:nvSpPr>
          <p:cNvPr id="7673" name="Google Shape;7673;g89d96e6fd7_1_319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4" name="Google Shape;7674;g89d96e6fd7_1_31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9"/>
        <p:cNvGrpSpPr/>
        <p:nvPr/>
      </p:nvGrpSpPr>
      <p:grpSpPr>
        <a:xfrm>
          <a:off x="0" y="0"/>
          <a:ext cx="0" cy="0"/>
          <a:chOff x="0" y="0"/>
          <a:chExt cx="0" cy="0"/>
        </a:xfrm>
      </p:grpSpPr>
      <p:sp>
        <p:nvSpPr>
          <p:cNvPr id="8100" name="Google Shape;8100;g89d96e6fd7_1_32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1" name="Google Shape;8101;g89d96e6fd7_1_32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2"/>
        <p:cNvGrpSpPr/>
        <p:nvPr/>
      </p:nvGrpSpPr>
      <p:grpSpPr>
        <a:xfrm>
          <a:off x="0" y="0"/>
          <a:ext cx="0" cy="0"/>
          <a:chOff x="0" y="0"/>
          <a:chExt cx="0" cy="0"/>
        </a:xfrm>
      </p:grpSpPr>
      <p:sp>
        <p:nvSpPr>
          <p:cNvPr id="8263" name="Google Shape;8263;g89d96e6fd7_1_32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4" name="Google Shape;8264;g89d96e6fd7_1_32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4"/>
        <p:cNvGrpSpPr/>
        <p:nvPr/>
      </p:nvGrpSpPr>
      <p:grpSpPr>
        <a:xfrm>
          <a:off x="0" y="0"/>
          <a:ext cx="0" cy="0"/>
          <a:chOff x="0" y="0"/>
          <a:chExt cx="0" cy="0"/>
        </a:xfrm>
      </p:grpSpPr>
      <p:sp>
        <p:nvSpPr>
          <p:cNvPr id="8665" name="Google Shape;8665;g89d96e6fd7_1_329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6" name="Google Shape;8666;g89d96e6fd7_1_32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5"/>
        <p:cNvGrpSpPr/>
        <p:nvPr/>
      </p:nvGrpSpPr>
      <p:grpSpPr>
        <a:xfrm>
          <a:off x="0" y="0"/>
          <a:ext cx="0" cy="0"/>
          <a:chOff x="0" y="0"/>
          <a:chExt cx="0" cy="0"/>
        </a:xfrm>
      </p:grpSpPr>
      <p:sp>
        <p:nvSpPr>
          <p:cNvPr id="9036" name="Google Shape;9036;g89d96e6fd7_1_33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7" name="Google Shape;9037;g89d96e6fd7_1_33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2"/>
        <p:cNvGrpSpPr/>
        <p:nvPr/>
      </p:nvGrpSpPr>
      <p:grpSpPr>
        <a:xfrm>
          <a:off x="0" y="0"/>
          <a:ext cx="0" cy="0"/>
          <a:chOff x="0" y="0"/>
          <a:chExt cx="0" cy="0"/>
        </a:xfrm>
      </p:grpSpPr>
      <p:sp>
        <p:nvSpPr>
          <p:cNvPr id="9413" name="Google Shape;9413;g89d96e6fd7_1_33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4" name="Google Shape;9414;g89d96e6fd7_1_33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3"/>
        <p:cNvGrpSpPr/>
        <p:nvPr/>
      </p:nvGrpSpPr>
      <p:grpSpPr>
        <a:xfrm>
          <a:off x="0" y="0"/>
          <a:ext cx="0" cy="0"/>
          <a:chOff x="0" y="0"/>
          <a:chExt cx="0" cy="0"/>
        </a:xfrm>
      </p:grpSpPr>
      <p:sp>
        <p:nvSpPr>
          <p:cNvPr id="9844" name="Google Shape;9844;g89d96e6fd7_1_34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5" name="Google Shape;9845;g89d96e6fd7_1_34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Arial" panose="020B0604020202020204" pitchFamily="34" charset="0"/>
              <a:buChar char="•"/>
            </a:pPr>
            <a:r>
              <a:rPr lang="mn-MN" sz="1100" dirty="0"/>
              <a:t>Монгол улсад, тэр дундаа Улаанбаатар хот, түүний ойр орчмыг моджуулах хэрэгцээ шаардлага</a:t>
            </a:r>
          </a:p>
          <a:p>
            <a:pPr>
              <a:buFont typeface="Arial" panose="020B0604020202020204" pitchFamily="34" charset="0"/>
              <a:buChar char="•"/>
            </a:pPr>
            <a:endParaRPr lang="mn-MN" sz="1100" dirty="0"/>
          </a:p>
          <a:p>
            <a:pPr>
              <a:buFont typeface="Arial" panose="020B0604020202020204" pitchFamily="34" charset="0"/>
              <a:buChar char="•"/>
            </a:pPr>
            <a:r>
              <a:rPr lang="mn-MN" sz="1100" dirty="0"/>
              <a:t>Хэрэглэгч, нийлүүлэгчийн уулзах цэг нь хязгаарлагдмал </a:t>
            </a:r>
            <a:r>
              <a:rPr lang="en-US" sz="1100" dirty="0"/>
              <a:t>(</a:t>
            </a:r>
            <a:r>
              <a:rPr lang="mn-MN" sz="1100" dirty="0"/>
              <a:t>фэйсбүүк, онлайн зар, утсаар, биечлэн очих</a:t>
            </a:r>
            <a:r>
              <a:rPr lang="en-US" sz="1100" dirty="0"/>
              <a:t>)</a:t>
            </a:r>
            <a:endParaRPr lang="mn-MN" sz="1100" dirty="0"/>
          </a:p>
          <a:p>
            <a:pPr>
              <a:buFont typeface="Arial" panose="020B0604020202020204" pitchFamily="34" charset="0"/>
              <a:buChar char="•"/>
            </a:pPr>
            <a:endParaRPr lang="mn-MN" sz="1100" dirty="0"/>
          </a:p>
          <a:p>
            <a:pPr>
              <a:buFont typeface="Arial" panose="020B0604020202020204" pitchFamily="34" charset="0"/>
              <a:buChar char="•"/>
            </a:pPr>
            <a:r>
              <a:rPr lang="mn-MN" sz="1100" dirty="0"/>
              <a:t>Вебсайтаас гараагаа эхлүүлэх боломжтой, энгийн онлайн дэлгүүрийн загварыг ашиглан хийсэн</a:t>
            </a:r>
          </a:p>
          <a:p>
            <a:pPr>
              <a:buFont typeface="Arial" panose="020B0604020202020204" pitchFamily="34" charset="0"/>
              <a:buChar char="•"/>
            </a:pPr>
            <a:endParaRPr lang="mn-MN" sz="1100" dirty="0"/>
          </a:p>
          <a:p>
            <a:pPr>
              <a:buFont typeface="Arial" panose="020B0604020202020204" pitchFamily="34" charset="0"/>
              <a:buChar char="•"/>
            </a:pPr>
            <a:r>
              <a:rPr lang="mn-MN" sz="1100" dirty="0"/>
              <a:t>Цаашид өргөжүүлэх, нэмэлт хөгжүүлэлт хийх боломжтой</a:t>
            </a:r>
          </a:p>
          <a:p>
            <a:pPr>
              <a:buFont typeface="Arial" panose="020B0604020202020204" pitchFamily="34" charset="0"/>
              <a:buChar char="•"/>
            </a:pPr>
            <a:endParaRPr lang="en-US" sz="1100" dirty="0"/>
          </a:p>
          <a:p>
            <a:endParaRPr lang="en-US" dirty="0"/>
          </a:p>
        </p:txBody>
      </p:sp>
    </p:spTree>
    <p:extLst>
      <p:ext uri="{BB962C8B-B14F-4D97-AF65-F5344CB8AC3E}">
        <p14:creationId xmlns:p14="http://schemas.microsoft.com/office/powerpoint/2010/main" val="30604741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6"/>
        <p:cNvGrpSpPr/>
        <p:nvPr/>
      </p:nvGrpSpPr>
      <p:grpSpPr>
        <a:xfrm>
          <a:off x="0" y="0"/>
          <a:ext cx="0" cy="0"/>
          <a:chOff x="0" y="0"/>
          <a:chExt cx="0" cy="0"/>
        </a:xfrm>
      </p:grpSpPr>
      <p:sp>
        <p:nvSpPr>
          <p:cNvPr id="10637" name="Google Shape;10637;g89d96e6fd7_1_34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8" name="Google Shape;10638;g89d96e6fd7_1_34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7"/>
        <p:cNvGrpSpPr/>
        <p:nvPr/>
      </p:nvGrpSpPr>
      <p:grpSpPr>
        <a:xfrm>
          <a:off x="0" y="0"/>
          <a:ext cx="0" cy="0"/>
          <a:chOff x="0" y="0"/>
          <a:chExt cx="0" cy="0"/>
        </a:xfrm>
      </p:grpSpPr>
      <p:sp>
        <p:nvSpPr>
          <p:cNvPr id="11378" name="Google Shape;11378;g89d96e6fd7_1_35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9" name="Google Shape;11379;g89d96e6fd7_1_35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0"/>
        <p:cNvGrpSpPr/>
        <p:nvPr/>
      </p:nvGrpSpPr>
      <p:grpSpPr>
        <a:xfrm>
          <a:off x="0" y="0"/>
          <a:ext cx="0" cy="0"/>
          <a:chOff x="0" y="0"/>
          <a:chExt cx="0" cy="0"/>
        </a:xfrm>
      </p:grpSpPr>
      <p:sp>
        <p:nvSpPr>
          <p:cNvPr id="12071" name="Google Shape;12071;g89d96e6fd7_1_36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2" name="Google Shape;12072;g89d96e6fd7_1_36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2"/>
        <p:cNvGrpSpPr/>
        <p:nvPr/>
      </p:nvGrpSpPr>
      <p:grpSpPr>
        <a:xfrm>
          <a:off x="0" y="0"/>
          <a:ext cx="0" cy="0"/>
          <a:chOff x="0" y="0"/>
          <a:chExt cx="0" cy="0"/>
        </a:xfrm>
      </p:grpSpPr>
      <p:sp>
        <p:nvSpPr>
          <p:cNvPr id="12373" name="Google Shape;12373;g89d96e6fd7_1_366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4" name="Google Shape;12374;g89d96e6fd7_1_36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6"/>
        <p:cNvGrpSpPr/>
        <p:nvPr/>
      </p:nvGrpSpPr>
      <p:grpSpPr>
        <a:xfrm>
          <a:off x="0" y="0"/>
          <a:ext cx="0" cy="0"/>
          <a:chOff x="0" y="0"/>
          <a:chExt cx="0" cy="0"/>
        </a:xfrm>
      </p:grpSpPr>
      <p:sp>
        <p:nvSpPr>
          <p:cNvPr id="13007" name="Google Shape;13007;g89d96e6fd7_1_37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8" name="Google Shape;13008;g89d96e6fd7_1_37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100" dirty="0"/>
              <a:t>Trello</a:t>
            </a:r>
            <a:r>
              <a:rPr lang="mn-MN" sz="1100" dirty="0"/>
              <a:t>-г ашиглаж төлөвлөлт хийсэн.</a:t>
            </a:r>
          </a:p>
          <a:p>
            <a:pPr>
              <a:buFont typeface="Arial" panose="020B0604020202020204" pitchFamily="34" charset="0"/>
              <a:buChar char="•"/>
            </a:pPr>
            <a:endParaRPr lang="mn-MN" sz="1100" dirty="0"/>
          </a:p>
          <a:p>
            <a:pPr>
              <a:buFont typeface="Arial" panose="020B0604020202020204" pitchFamily="34" charset="0"/>
              <a:buChar char="•"/>
            </a:pPr>
            <a:r>
              <a:rPr lang="mn-MN" sz="1100" dirty="0"/>
              <a:t>Дизайнаа тохироод хүн тус бүрт гүйцэтгэх ажлыг хуваарилсан.</a:t>
            </a:r>
          </a:p>
          <a:p>
            <a:pPr>
              <a:buFont typeface="Arial" panose="020B0604020202020204" pitchFamily="34" charset="0"/>
              <a:buChar char="•"/>
            </a:pPr>
            <a:endParaRPr lang="mn-MN" sz="1100" dirty="0"/>
          </a:p>
          <a:p>
            <a:pPr>
              <a:buFont typeface="Arial" panose="020B0604020202020204" pitchFamily="34" charset="0"/>
              <a:buChar char="•"/>
            </a:pPr>
            <a:r>
              <a:rPr lang="mn-MN" sz="1100" dirty="0"/>
              <a:t>Өдөр бүр тогтмол цагт уулзалт хийж явцаа тайлагнасан, мөн дараагийн хийх ажлуудаа ярилцаж тулгамдаж байгаа асуудлуудаа шийдвэрлэсэн.</a:t>
            </a:r>
          </a:p>
          <a:p>
            <a:pPr>
              <a:buFont typeface="Arial" panose="020B0604020202020204" pitchFamily="34" charset="0"/>
              <a:buChar char="•"/>
            </a:pPr>
            <a:endParaRPr lang="mn-MN" sz="1100" dirty="0"/>
          </a:p>
          <a:p>
            <a:pPr>
              <a:buFont typeface="Arial" panose="020B0604020202020204" pitchFamily="34" charset="0"/>
              <a:buChar char="•"/>
            </a:pPr>
            <a:r>
              <a:rPr lang="mn-MN" sz="1100" dirty="0"/>
              <a:t>Сүүлийн 7 хоногт ажлуудаа нэгтгэж, эхний хувилбарыг бэлэн болгосон. Бусад сайжруулалт болон танилцуулгаа бэлтгэсэн. </a:t>
            </a:r>
            <a:endParaRPr lang="en-US" dirty="0"/>
          </a:p>
          <a:p>
            <a:endParaRPr lang="en-US" dirty="0"/>
          </a:p>
        </p:txBody>
      </p:sp>
    </p:spTree>
    <p:extLst>
      <p:ext uri="{BB962C8B-B14F-4D97-AF65-F5344CB8AC3E}">
        <p14:creationId xmlns:p14="http://schemas.microsoft.com/office/powerpoint/2010/main" val="995303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31813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88af0d3dbe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88af0d3dbe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88af0d3dbe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88af0d3dbe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88365b3748_1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88365b3748_1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88365b3748_1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88365b3748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EEEEEE"/>
        </a:solidFill>
        <a:effectLst/>
      </p:bgPr>
    </p:bg>
    <p:spTree>
      <p:nvGrpSpPr>
        <p:cNvPr id="1" name="Shape 15"/>
        <p:cNvGrpSpPr/>
        <p:nvPr/>
      </p:nvGrpSpPr>
      <p:grpSpPr>
        <a:xfrm>
          <a:off x="0" y="0"/>
          <a:ext cx="0" cy="0"/>
          <a:chOff x="0" y="0"/>
          <a:chExt cx="0" cy="0"/>
        </a:xfrm>
      </p:grpSpPr>
      <p:sp>
        <p:nvSpPr>
          <p:cNvPr id="16" name="Google Shape;16;p3"/>
          <p:cNvSpPr txBox="1"/>
          <p:nvPr/>
        </p:nvSpPr>
        <p:spPr>
          <a:xfrm>
            <a:off x="713225" y="539500"/>
            <a:ext cx="6144900" cy="1434600"/>
          </a:xfrm>
          <a:prstGeom prst="rect">
            <a:avLst/>
          </a:prstGeom>
          <a:noFill/>
          <a:ln>
            <a:noFill/>
          </a:ln>
        </p:spPr>
        <p:txBody>
          <a:bodyPr spcFirstLastPara="1" wrap="square" lIns="91425" tIns="91425" rIns="91425" bIns="91425" anchor="ctr" anchorCtr="0">
            <a:noAutofit/>
          </a:bodyPr>
          <a:lstStyle/>
          <a:p>
            <a:pPr marL="0" lvl="0" indent="0" algn="l" rtl="0">
              <a:lnSpc>
                <a:spcPct val="125000"/>
              </a:lnSpc>
              <a:spcBef>
                <a:spcPts val="0"/>
              </a:spcBef>
              <a:spcAft>
                <a:spcPts val="0"/>
              </a:spcAft>
              <a:buNone/>
            </a:pPr>
            <a:endParaRPr sz="3000">
              <a:solidFill>
                <a:srgbClr val="1A1A1A"/>
              </a:solidFill>
              <a:latin typeface="Montserrat Light"/>
              <a:ea typeface="Montserrat Light"/>
              <a:cs typeface="Montserrat Light"/>
              <a:sym typeface="Montserrat Light"/>
            </a:endParaRPr>
          </a:p>
        </p:txBody>
      </p:sp>
      <p:sp>
        <p:nvSpPr>
          <p:cNvPr id="17" name="Google Shape;17;p3"/>
          <p:cNvSpPr txBox="1">
            <a:spLocks noGrp="1"/>
          </p:cNvSpPr>
          <p:nvPr>
            <p:ph type="title"/>
          </p:nvPr>
        </p:nvSpPr>
        <p:spPr>
          <a:xfrm>
            <a:off x="6291475" y="553375"/>
            <a:ext cx="2139300" cy="64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sp>
        <p:nvSpPr>
          <p:cNvPr id="18" name="Google Shape;18;p3"/>
          <p:cNvSpPr txBox="1">
            <a:spLocks noGrp="1"/>
          </p:cNvSpPr>
          <p:nvPr>
            <p:ph type="subTitle" idx="1"/>
          </p:nvPr>
        </p:nvSpPr>
        <p:spPr>
          <a:xfrm>
            <a:off x="6291475" y="1152600"/>
            <a:ext cx="19872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rgbClr val="1A1A1A"/>
                </a:solidFill>
                <a:latin typeface="Montserrat"/>
                <a:ea typeface="Montserrat"/>
                <a:cs typeface="Montserrat"/>
                <a:sym typeface="Montserrat"/>
              </a:defRPr>
            </a:lvl1pPr>
            <a:lvl2pPr lvl="1" rtl="0">
              <a:lnSpc>
                <a:spcPct val="100000"/>
              </a:lnSpc>
              <a:spcBef>
                <a:spcPts val="0"/>
              </a:spcBef>
              <a:spcAft>
                <a:spcPts val="0"/>
              </a:spcAft>
              <a:buNone/>
              <a:defRPr>
                <a:solidFill>
                  <a:srgbClr val="1A1A1A"/>
                </a:solidFill>
              </a:defRPr>
            </a:lvl2pPr>
            <a:lvl3pPr lvl="2" rtl="0">
              <a:lnSpc>
                <a:spcPct val="100000"/>
              </a:lnSpc>
              <a:spcBef>
                <a:spcPts val="0"/>
              </a:spcBef>
              <a:spcAft>
                <a:spcPts val="0"/>
              </a:spcAft>
              <a:buNone/>
              <a:defRPr>
                <a:solidFill>
                  <a:srgbClr val="1A1A1A"/>
                </a:solidFill>
              </a:defRPr>
            </a:lvl3pPr>
            <a:lvl4pPr lvl="3" rtl="0">
              <a:lnSpc>
                <a:spcPct val="100000"/>
              </a:lnSpc>
              <a:spcBef>
                <a:spcPts val="0"/>
              </a:spcBef>
              <a:spcAft>
                <a:spcPts val="0"/>
              </a:spcAft>
              <a:buNone/>
              <a:defRPr>
                <a:solidFill>
                  <a:srgbClr val="1A1A1A"/>
                </a:solidFill>
              </a:defRPr>
            </a:lvl4pPr>
            <a:lvl5pPr lvl="4" rtl="0">
              <a:lnSpc>
                <a:spcPct val="100000"/>
              </a:lnSpc>
              <a:spcBef>
                <a:spcPts val="0"/>
              </a:spcBef>
              <a:spcAft>
                <a:spcPts val="0"/>
              </a:spcAft>
              <a:buNone/>
              <a:defRPr>
                <a:solidFill>
                  <a:srgbClr val="1A1A1A"/>
                </a:solidFill>
              </a:defRPr>
            </a:lvl5pPr>
            <a:lvl6pPr lvl="5" rtl="0">
              <a:lnSpc>
                <a:spcPct val="100000"/>
              </a:lnSpc>
              <a:spcBef>
                <a:spcPts val="0"/>
              </a:spcBef>
              <a:spcAft>
                <a:spcPts val="0"/>
              </a:spcAft>
              <a:buNone/>
              <a:defRPr>
                <a:solidFill>
                  <a:srgbClr val="1A1A1A"/>
                </a:solidFill>
              </a:defRPr>
            </a:lvl6pPr>
            <a:lvl7pPr lvl="6" rtl="0">
              <a:lnSpc>
                <a:spcPct val="100000"/>
              </a:lnSpc>
              <a:spcBef>
                <a:spcPts val="0"/>
              </a:spcBef>
              <a:spcAft>
                <a:spcPts val="0"/>
              </a:spcAft>
              <a:buNone/>
              <a:defRPr>
                <a:solidFill>
                  <a:srgbClr val="1A1A1A"/>
                </a:solidFill>
              </a:defRPr>
            </a:lvl7pPr>
            <a:lvl8pPr lvl="7" rtl="0">
              <a:lnSpc>
                <a:spcPct val="100000"/>
              </a:lnSpc>
              <a:spcBef>
                <a:spcPts val="0"/>
              </a:spcBef>
              <a:spcAft>
                <a:spcPts val="0"/>
              </a:spcAft>
              <a:buNone/>
              <a:defRPr>
                <a:solidFill>
                  <a:srgbClr val="1A1A1A"/>
                </a:solidFill>
              </a:defRPr>
            </a:lvl8pPr>
            <a:lvl9pPr lvl="8" rtl="0">
              <a:lnSpc>
                <a:spcPct val="100000"/>
              </a:lnSpc>
              <a:spcBef>
                <a:spcPts val="0"/>
              </a:spcBef>
              <a:spcAft>
                <a:spcPts val="0"/>
              </a:spcAft>
              <a:buNone/>
              <a:defRPr>
                <a:solidFill>
                  <a:srgbClr val="1A1A1A"/>
                </a:solidFill>
              </a:defRPr>
            </a:lvl9pPr>
          </a:lstStyle>
          <a:p>
            <a:endParaRPr/>
          </a:p>
        </p:txBody>
      </p:sp>
      <p:sp>
        <p:nvSpPr>
          <p:cNvPr id="19" name="Google Shape;19;p3"/>
          <p:cNvSpPr txBox="1">
            <a:spLocks noGrp="1"/>
          </p:cNvSpPr>
          <p:nvPr>
            <p:ph type="title" idx="2" hasCustomPrompt="1"/>
          </p:nvPr>
        </p:nvSpPr>
        <p:spPr>
          <a:xfrm>
            <a:off x="1068150" y="352850"/>
            <a:ext cx="7007700" cy="4437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0000"/>
              <a:buNone/>
              <a:defRPr sz="40000" b="0">
                <a:solidFill>
                  <a:srgbClr val="FFFFFF"/>
                </a:solidFill>
              </a:defRPr>
            </a:lvl1pPr>
            <a:lvl2pPr lvl="1" rtl="0">
              <a:spcBef>
                <a:spcPts val="0"/>
              </a:spcBef>
              <a:spcAft>
                <a:spcPts val="0"/>
              </a:spcAft>
              <a:buClr>
                <a:srgbClr val="FFFFFF"/>
              </a:buClr>
              <a:buSzPts val="40000"/>
              <a:buNone/>
              <a:defRPr sz="40000" b="0">
                <a:solidFill>
                  <a:srgbClr val="FFFFFF"/>
                </a:solidFill>
              </a:defRPr>
            </a:lvl2pPr>
            <a:lvl3pPr lvl="2" rtl="0">
              <a:spcBef>
                <a:spcPts val="0"/>
              </a:spcBef>
              <a:spcAft>
                <a:spcPts val="0"/>
              </a:spcAft>
              <a:buClr>
                <a:srgbClr val="FFFFFF"/>
              </a:buClr>
              <a:buSzPts val="40000"/>
              <a:buNone/>
              <a:defRPr sz="40000" b="0">
                <a:solidFill>
                  <a:srgbClr val="FFFFFF"/>
                </a:solidFill>
              </a:defRPr>
            </a:lvl3pPr>
            <a:lvl4pPr lvl="3" rtl="0">
              <a:spcBef>
                <a:spcPts val="0"/>
              </a:spcBef>
              <a:spcAft>
                <a:spcPts val="0"/>
              </a:spcAft>
              <a:buClr>
                <a:srgbClr val="FFFFFF"/>
              </a:buClr>
              <a:buSzPts val="40000"/>
              <a:buNone/>
              <a:defRPr sz="40000" b="0">
                <a:solidFill>
                  <a:srgbClr val="FFFFFF"/>
                </a:solidFill>
              </a:defRPr>
            </a:lvl4pPr>
            <a:lvl5pPr lvl="4" rtl="0">
              <a:spcBef>
                <a:spcPts val="0"/>
              </a:spcBef>
              <a:spcAft>
                <a:spcPts val="0"/>
              </a:spcAft>
              <a:buClr>
                <a:srgbClr val="FFFFFF"/>
              </a:buClr>
              <a:buSzPts val="40000"/>
              <a:buNone/>
              <a:defRPr sz="40000" b="0">
                <a:solidFill>
                  <a:srgbClr val="FFFFFF"/>
                </a:solidFill>
              </a:defRPr>
            </a:lvl5pPr>
            <a:lvl6pPr lvl="5" rtl="0">
              <a:spcBef>
                <a:spcPts val="0"/>
              </a:spcBef>
              <a:spcAft>
                <a:spcPts val="0"/>
              </a:spcAft>
              <a:buClr>
                <a:srgbClr val="FFFFFF"/>
              </a:buClr>
              <a:buSzPts val="40000"/>
              <a:buNone/>
              <a:defRPr sz="40000" b="0">
                <a:solidFill>
                  <a:srgbClr val="FFFFFF"/>
                </a:solidFill>
              </a:defRPr>
            </a:lvl6pPr>
            <a:lvl7pPr lvl="6" rtl="0">
              <a:spcBef>
                <a:spcPts val="0"/>
              </a:spcBef>
              <a:spcAft>
                <a:spcPts val="0"/>
              </a:spcAft>
              <a:buClr>
                <a:srgbClr val="FFFFFF"/>
              </a:buClr>
              <a:buSzPts val="40000"/>
              <a:buNone/>
              <a:defRPr sz="40000" b="0">
                <a:solidFill>
                  <a:srgbClr val="FFFFFF"/>
                </a:solidFill>
              </a:defRPr>
            </a:lvl7pPr>
            <a:lvl8pPr lvl="7" rtl="0">
              <a:spcBef>
                <a:spcPts val="0"/>
              </a:spcBef>
              <a:spcAft>
                <a:spcPts val="0"/>
              </a:spcAft>
              <a:buClr>
                <a:srgbClr val="FFFFFF"/>
              </a:buClr>
              <a:buSzPts val="40000"/>
              <a:buNone/>
              <a:defRPr sz="40000" b="0">
                <a:solidFill>
                  <a:srgbClr val="FFFFFF"/>
                </a:solidFill>
              </a:defRPr>
            </a:lvl8pPr>
            <a:lvl9pPr lvl="8" rtl="0">
              <a:spcBef>
                <a:spcPts val="0"/>
              </a:spcBef>
              <a:spcAft>
                <a:spcPts val="0"/>
              </a:spcAft>
              <a:buClr>
                <a:srgbClr val="FFFFFF"/>
              </a:buClr>
              <a:buSzPts val="40000"/>
              <a:buNone/>
              <a:defRPr sz="40000" b="0">
                <a:solidFill>
                  <a:srgbClr val="FFFFFF"/>
                </a:solidFill>
              </a:defRPr>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rgbClr val="EEEEEE"/>
        </a:solidFill>
        <a:effectLst/>
      </p:bgPr>
    </p:bg>
    <p:spTree>
      <p:nvGrpSpPr>
        <p:cNvPr id="1" name="Shape 85"/>
        <p:cNvGrpSpPr/>
        <p:nvPr/>
      </p:nvGrpSpPr>
      <p:grpSpPr>
        <a:xfrm>
          <a:off x="0" y="0"/>
          <a:ext cx="0" cy="0"/>
          <a:chOff x="0" y="0"/>
          <a:chExt cx="0" cy="0"/>
        </a:xfrm>
      </p:grpSpPr>
      <p:sp>
        <p:nvSpPr>
          <p:cNvPr id="86" name="Google Shape;86;p14"/>
          <p:cNvSpPr txBox="1">
            <a:spLocks noGrp="1"/>
          </p:cNvSpPr>
          <p:nvPr>
            <p:ph type="title" hasCustomPrompt="1"/>
          </p:nvPr>
        </p:nvSpPr>
        <p:spPr>
          <a:xfrm>
            <a:off x="4680256" y="663800"/>
            <a:ext cx="2129400" cy="889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1pPr>
            <a:lvl2pPr lvl="1"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2pPr>
            <a:lvl3pPr lvl="2"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3pPr>
            <a:lvl4pPr lvl="3"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4pPr>
            <a:lvl5pPr lvl="4"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5pPr>
            <a:lvl6pPr lvl="5"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6pPr>
            <a:lvl7pPr lvl="6"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7pPr>
            <a:lvl8pPr lvl="7"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8pPr>
            <a:lvl9pPr lvl="8"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9pPr>
          </a:lstStyle>
          <a:p>
            <a:r>
              <a:t>xx%</a:t>
            </a:r>
          </a:p>
        </p:txBody>
      </p:sp>
      <p:sp>
        <p:nvSpPr>
          <p:cNvPr id="87" name="Google Shape;87;p14"/>
          <p:cNvSpPr txBox="1">
            <a:spLocks noGrp="1"/>
          </p:cNvSpPr>
          <p:nvPr>
            <p:ph type="title" idx="2" hasCustomPrompt="1"/>
          </p:nvPr>
        </p:nvSpPr>
        <p:spPr>
          <a:xfrm>
            <a:off x="4680300" y="1736675"/>
            <a:ext cx="2129400" cy="889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1pPr>
            <a:lvl2pPr lvl="1"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2pPr>
            <a:lvl3pPr lvl="2"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3pPr>
            <a:lvl4pPr lvl="3"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4pPr>
            <a:lvl5pPr lvl="4"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5pPr>
            <a:lvl6pPr lvl="5"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6pPr>
            <a:lvl7pPr lvl="6"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7pPr>
            <a:lvl8pPr lvl="7"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8pPr>
            <a:lvl9pPr lvl="8"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9pPr>
          </a:lstStyle>
          <a:p>
            <a:r>
              <a:t>xx%</a:t>
            </a:r>
          </a:p>
        </p:txBody>
      </p:sp>
      <p:sp>
        <p:nvSpPr>
          <p:cNvPr id="88" name="Google Shape;88;p14"/>
          <p:cNvSpPr txBox="1">
            <a:spLocks noGrp="1"/>
          </p:cNvSpPr>
          <p:nvPr>
            <p:ph type="title" idx="3" hasCustomPrompt="1"/>
          </p:nvPr>
        </p:nvSpPr>
        <p:spPr>
          <a:xfrm>
            <a:off x="4680281" y="2809550"/>
            <a:ext cx="2129400" cy="889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1pPr>
            <a:lvl2pPr lvl="1"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2pPr>
            <a:lvl3pPr lvl="2"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3pPr>
            <a:lvl4pPr lvl="3"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4pPr>
            <a:lvl5pPr lvl="4"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5pPr>
            <a:lvl6pPr lvl="5"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6pPr>
            <a:lvl7pPr lvl="6"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7pPr>
            <a:lvl8pPr lvl="7"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8pPr>
            <a:lvl9pPr lvl="8"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9pPr>
          </a:lstStyle>
          <a:p>
            <a:r>
              <a:t>xx%</a:t>
            </a:r>
          </a:p>
        </p:txBody>
      </p:sp>
      <p:sp>
        <p:nvSpPr>
          <p:cNvPr id="89" name="Google Shape;89;p14"/>
          <p:cNvSpPr txBox="1">
            <a:spLocks noGrp="1"/>
          </p:cNvSpPr>
          <p:nvPr>
            <p:ph type="title" idx="4" hasCustomPrompt="1"/>
          </p:nvPr>
        </p:nvSpPr>
        <p:spPr>
          <a:xfrm>
            <a:off x="4680281" y="3882425"/>
            <a:ext cx="2129400" cy="889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1pPr>
            <a:lvl2pPr lvl="1"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2pPr>
            <a:lvl3pPr lvl="2"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3pPr>
            <a:lvl4pPr lvl="3"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4pPr>
            <a:lvl5pPr lvl="4"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5pPr>
            <a:lvl6pPr lvl="5"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6pPr>
            <a:lvl7pPr lvl="6"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7pPr>
            <a:lvl8pPr lvl="7"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8pPr>
            <a:lvl9pPr lvl="8" algn="ctr" rtl="0">
              <a:spcBef>
                <a:spcPts val="0"/>
              </a:spcBef>
              <a:spcAft>
                <a:spcPts val="0"/>
              </a:spcAft>
              <a:buClr>
                <a:srgbClr val="FFFFFF"/>
              </a:buClr>
              <a:buSzPts val="7000"/>
              <a:buFont typeface="Montserrat"/>
              <a:buNone/>
              <a:defRPr sz="7000">
                <a:solidFill>
                  <a:srgbClr val="FFFFFF"/>
                </a:solidFill>
                <a:latin typeface="Montserrat"/>
                <a:ea typeface="Montserrat"/>
                <a:cs typeface="Montserrat"/>
                <a:sym typeface="Montserrat"/>
              </a:defRPr>
            </a:lvl9pPr>
          </a:lstStyle>
          <a:p>
            <a:r>
              <a:t>xx%</a:t>
            </a:r>
          </a:p>
        </p:txBody>
      </p:sp>
      <p:sp>
        <p:nvSpPr>
          <p:cNvPr id="90" name="Google Shape;90;p14"/>
          <p:cNvSpPr txBox="1">
            <a:spLocks noGrp="1"/>
          </p:cNvSpPr>
          <p:nvPr>
            <p:ph type="subTitle" idx="1"/>
          </p:nvPr>
        </p:nvSpPr>
        <p:spPr>
          <a:xfrm>
            <a:off x="5554052" y="426500"/>
            <a:ext cx="1746900" cy="3996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800"/>
            </a:lvl2pPr>
            <a:lvl3pPr lvl="2">
              <a:lnSpc>
                <a:spcPct val="125000"/>
              </a:lnSpc>
              <a:spcBef>
                <a:spcPts val="1600"/>
              </a:spcBef>
              <a:spcAft>
                <a:spcPts val="0"/>
              </a:spcAft>
              <a:buNone/>
              <a:defRPr sz="1800"/>
            </a:lvl3pPr>
            <a:lvl4pPr lvl="3">
              <a:lnSpc>
                <a:spcPct val="125000"/>
              </a:lnSpc>
              <a:spcBef>
                <a:spcPts val="1600"/>
              </a:spcBef>
              <a:spcAft>
                <a:spcPts val="0"/>
              </a:spcAft>
              <a:buNone/>
              <a:defRPr sz="1800"/>
            </a:lvl4pPr>
            <a:lvl5pPr lvl="4">
              <a:lnSpc>
                <a:spcPct val="125000"/>
              </a:lnSpc>
              <a:spcBef>
                <a:spcPts val="1600"/>
              </a:spcBef>
              <a:spcAft>
                <a:spcPts val="0"/>
              </a:spcAft>
              <a:buNone/>
              <a:defRPr sz="1800"/>
            </a:lvl5pPr>
            <a:lvl6pPr lvl="5">
              <a:lnSpc>
                <a:spcPct val="125000"/>
              </a:lnSpc>
              <a:spcBef>
                <a:spcPts val="1600"/>
              </a:spcBef>
              <a:spcAft>
                <a:spcPts val="0"/>
              </a:spcAft>
              <a:buNone/>
              <a:defRPr sz="1800"/>
            </a:lvl6pPr>
            <a:lvl7pPr lvl="6">
              <a:lnSpc>
                <a:spcPct val="125000"/>
              </a:lnSpc>
              <a:spcBef>
                <a:spcPts val="1600"/>
              </a:spcBef>
              <a:spcAft>
                <a:spcPts val="0"/>
              </a:spcAft>
              <a:buNone/>
              <a:defRPr sz="1800"/>
            </a:lvl7pPr>
            <a:lvl8pPr lvl="7">
              <a:lnSpc>
                <a:spcPct val="125000"/>
              </a:lnSpc>
              <a:spcBef>
                <a:spcPts val="1600"/>
              </a:spcBef>
              <a:spcAft>
                <a:spcPts val="0"/>
              </a:spcAft>
              <a:buNone/>
              <a:defRPr sz="1800"/>
            </a:lvl8pPr>
            <a:lvl9pPr lvl="8">
              <a:lnSpc>
                <a:spcPct val="125000"/>
              </a:lnSpc>
              <a:spcBef>
                <a:spcPts val="1600"/>
              </a:spcBef>
              <a:spcAft>
                <a:spcPts val="1600"/>
              </a:spcAft>
              <a:buNone/>
              <a:defRPr sz="1800"/>
            </a:lvl9pPr>
          </a:lstStyle>
          <a:p>
            <a:endParaRPr/>
          </a:p>
        </p:txBody>
      </p:sp>
      <p:sp>
        <p:nvSpPr>
          <p:cNvPr id="91" name="Google Shape;91;p14"/>
          <p:cNvSpPr txBox="1">
            <a:spLocks noGrp="1"/>
          </p:cNvSpPr>
          <p:nvPr>
            <p:ph type="subTitle" idx="5"/>
          </p:nvPr>
        </p:nvSpPr>
        <p:spPr>
          <a:xfrm>
            <a:off x="5531503" y="710850"/>
            <a:ext cx="2381100" cy="6108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nSpc>
                <a:spcPct val="125000"/>
              </a:lnSpc>
              <a:spcBef>
                <a:spcPts val="1600"/>
              </a:spcBef>
              <a:spcAft>
                <a:spcPts val="0"/>
              </a:spcAft>
              <a:buNone/>
              <a:defRPr>
                <a:solidFill>
                  <a:srgbClr val="1A1A1A"/>
                </a:solidFill>
              </a:defRPr>
            </a:lvl2pPr>
            <a:lvl3pPr lvl="2">
              <a:lnSpc>
                <a:spcPct val="125000"/>
              </a:lnSpc>
              <a:spcBef>
                <a:spcPts val="1600"/>
              </a:spcBef>
              <a:spcAft>
                <a:spcPts val="0"/>
              </a:spcAft>
              <a:buNone/>
              <a:defRPr>
                <a:solidFill>
                  <a:srgbClr val="1A1A1A"/>
                </a:solidFill>
              </a:defRPr>
            </a:lvl3pPr>
            <a:lvl4pPr lvl="3">
              <a:lnSpc>
                <a:spcPct val="125000"/>
              </a:lnSpc>
              <a:spcBef>
                <a:spcPts val="1600"/>
              </a:spcBef>
              <a:spcAft>
                <a:spcPts val="0"/>
              </a:spcAft>
              <a:buNone/>
              <a:defRPr>
                <a:solidFill>
                  <a:srgbClr val="1A1A1A"/>
                </a:solidFill>
              </a:defRPr>
            </a:lvl4pPr>
            <a:lvl5pPr lvl="4">
              <a:lnSpc>
                <a:spcPct val="125000"/>
              </a:lnSpc>
              <a:spcBef>
                <a:spcPts val="1600"/>
              </a:spcBef>
              <a:spcAft>
                <a:spcPts val="0"/>
              </a:spcAft>
              <a:buNone/>
              <a:defRPr>
                <a:solidFill>
                  <a:srgbClr val="1A1A1A"/>
                </a:solidFill>
              </a:defRPr>
            </a:lvl5pPr>
            <a:lvl6pPr lvl="5">
              <a:lnSpc>
                <a:spcPct val="125000"/>
              </a:lnSpc>
              <a:spcBef>
                <a:spcPts val="1600"/>
              </a:spcBef>
              <a:spcAft>
                <a:spcPts val="0"/>
              </a:spcAft>
              <a:buNone/>
              <a:defRPr>
                <a:solidFill>
                  <a:srgbClr val="1A1A1A"/>
                </a:solidFill>
              </a:defRPr>
            </a:lvl6pPr>
            <a:lvl7pPr lvl="6">
              <a:lnSpc>
                <a:spcPct val="125000"/>
              </a:lnSpc>
              <a:spcBef>
                <a:spcPts val="1600"/>
              </a:spcBef>
              <a:spcAft>
                <a:spcPts val="0"/>
              </a:spcAft>
              <a:buNone/>
              <a:defRPr>
                <a:solidFill>
                  <a:srgbClr val="1A1A1A"/>
                </a:solidFill>
              </a:defRPr>
            </a:lvl7pPr>
            <a:lvl8pPr lvl="7">
              <a:lnSpc>
                <a:spcPct val="125000"/>
              </a:lnSpc>
              <a:spcBef>
                <a:spcPts val="1600"/>
              </a:spcBef>
              <a:spcAft>
                <a:spcPts val="0"/>
              </a:spcAft>
              <a:buNone/>
              <a:defRPr>
                <a:solidFill>
                  <a:srgbClr val="1A1A1A"/>
                </a:solidFill>
              </a:defRPr>
            </a:lvl8pPr>
            <a:lvl9pPr lvl="8">
              <a:lnSpc>
                <a:spcPct val="125000"/>
              </a:lnSpc>
              <a:spcBef>
                <a:spcPts val="1600"/>
              </a:spcBef>
              <a:spcAft>
                <a:spcPts val="1600"/>
              </a:spcAft>
              <a:buNone/>
              <a:defRPr>
                <a:solidFill>
                  <a:srgbClr val="1A1A1A"/>
                </a:solidFill>
              </a:defRPr>
            </a:lvl9pPr>
          </a:lstStyle>
          <a:p>
            <a:endParaRPr/>
          </a:p>
        </p:txBody>
      </p:sp>
      <p:sp>
        <p:nvSpPr>
          <p:cNvPr id="92" name="Google Shape;92;p14"/>
          <p:cNvSpPr txBox="1">
            <a:spLocks noGrp="1"/>
          </p:cNvSpPr>
          <p:nvPr>
            <p:ph type="subTitle" idx="6"/>
          </p:nvPr>
        </p:nvSpPr>
        <p:spPr>
          <a:xfrm>
            <a:off x="5543336" y="1502029"/>
            <a:ext cx="1746900" cy="399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a:lvl2pPr>
            <a:lvl3pPr lvl="2" rtl="0">
              <a:lnSpc>
                <a:spcPct val="125000"/>
              </a:lnSpc>
              <a:spcBef>
                <a:spcPts val="1600"/>
              </a:spcBef>
              <a:spcAft>
                <a:spcPts val="0"/>
              </a:spcAft>
              <a:buNone/>
              <a:defRPr sz="1800"/>
            </a:lvl3pPr>
            <a:lvl4pPr lvl="3" rtl="0">
              <a:lnSpc>
                <a:spcPct val="125000"/>
              </a:lnSpc>
              <a:spcBef>
                <a:spcPts val="1600"/>
              </a:spcBef>
              <a:spcAft>
                <a:spcPts val="0"/>
              </a:spcAft>
              <a:buNone/>
              <a:defRPr sz="1800"/>
            </a:lvl4pPr>
            <a:lvl5pPr lvl="4" rtl="0">
              <a:lnSpc>
                <a:spcPct val="125000"/>
              </a:lnSpc>
              <a:spcBef>
                <a:spcPts val="1600"/>
              </a:spcBef>
              <a:spcAft>
                <a:spcPts val="0"/>
              </a:spcAft>
              <a:buNone/>
              <a:defRPr sz="1800"/>
            </a:lvl5pPr>
            <a:lvl6pPr lvl="5" rtl="0">
              <a:lnSpc>
                <a:spcPct val="125000"/>
              </a:lnSpc>
              <a:spcBef>
                <a:spcPts val="1600"/>
              </a:spcBef>
              <a:spcAft>
                <a:spcPts val="0"/>
              </a:spcAft>
              <a:buNone/>
              <a:defRPr sz="1800"/>
            </a:lvl6pPr>
            <a:lvl7pPr lvl="6" rtl="0">
              <a:lnSpc>
                <a:spcPct val="125000"/>
              </a:lnSpc>
              <a:spcBef>
                <a:spcPts val="1600"/>
              </a:spcBef>
              <a:spcAft>
                <a:spcPts val="0"/>
              </a:spcAft>
              <a:buNone/>
              <a:defRPr sz="1800"/>
            </a:lvl7pPr>
            <a:lvl8pPr lvl="7" rtl="0">
              <a:lnSpc>
                <a:spcPct val="125000"/>
              </a:lnSpc>
              <a:spcBef>
                <a:spcPts val="1600"/>
              </a:spcBef>
              <a:spcAft>
                <a:spcPts val="0"/>
              </a:spcAft>
              <a:buNone/>
              <a:defRPr sz="1800"/>
            </a:lvl8pPr>
            <a:lvl9pPr lvl="8" rtl="0">
              <a:lnSpc>
                <a:spcPct val="125000"/>
              </a:lnSpc>
              <a:spcBef>
                <a:spcPts val="1600"/>
              </a:spcBef>
              <a:spcAft>
                <a:spcPts val="1600"/>
              </a:spcAft>
              <a:buNone/>
              <a:defRPr sz="1800"/>
            </a:lvl9pPr>
          </a:lstStyle>
          <a:p>
            <a:endParaRPr/>
          </a:p>
        </p:txBody>
      </p:sp>
      <p:sp>
        <p:nvSpPr>
          <p:cNvPr id="93" name="Google Shape;93;p14"/>
          <p:cNvSpPr txBox="1">
            <a:spLocks noGrp="1"/>
          </p:cNvSpPr>
          <p:nvPr>
            <p:ph type="subTitle" idx="7"/>
          </p:nvPr>
        </p:nvSpPr>
        <p:spPr>
          <a:xfrm>
            <a:off x="5531503" y="1786379"/>
            <a:ext cx="2381100" cy="610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a:solidFill>
                  <a:srgbClr val="1A1A1A"/>
                </a:solidFill>
              </a:defRPr>
            </a:lvl2pPr>
            <a:lvl3pPr lvl="2" rtl="0">
              <a:lnSpc>
                <a:spcPct val="125000"/>
              </a:lnSpc>
              <a:spcBef>
                <a:spcPts val="1600"/>
              </a:spcBef>
              <a:spcAft>
                <a:spcPts val="0"/>
              </a:spcAft>
              <a:buNone/>
              <a:defRPr>
                <a:solidFill>
                  <a:srgbClr val="1A1A1A"/>
                </a:solidFill>
              </a:defRPr>
            </a:lvl3pPr>
            <a:lvl4pPr lvl="3" rtl="0">
              <a:lnSpc>
                <a:spcPct val="125000"/>
              </a:lnSpc>
              <a:spcBef>
                <a:spcPts val="1600"/>
              </a:spcBef>
              <a:spcAft>
                <a:spcPts val="0"/>
              </a:spcAft>
              <a:buNone/>
              <a:defRPr>
                <a:solidFill>
                  <a:srgbClr val="1A1A1A"/>
                </a:solidFill>
              </a:defRPr>
            </a:lvl4pPr>
            <a:lvl5pPr lvl="4" rtl="0">
              <a:lnSpc>
                <a:spcPct val="125000"/>
              </a:lnSpc>
              <a:spcBef>
                <a:spcPts val="1600"/>
              </a:spcBef>
              <a:spcAft>
                <a:spcPts val="0"/>
              </a:spcAft>
              <a:buNone/>
              <a:defRPr>
                <a:solidFill>
                  <a:srgbClr val="1A1A1A"/>
                </a:solidFill>
              </a:defRPr>
            </a:lvl5pPr>
            <a:lvl6pPr lvl="5" rtl="0">
              <a:lnSpc>
                <a:spcPct val="125000"/>
              </a:lnSpc>
              <a:spcBef>
                <a:spcPts val="1600"/>
              </a:spcBef>
              <a:spcAft>
                <a:spcPts val="0"/>
              </a:spcAft>
              <a:buNone/>
              <a:defRPr>
                <a:solidFill>
                  <a:srgbClr val="1A1A1A"/>
                </a:solidFill>
              </a:defRPr>
            </a:lvl6pPr>
            <a:lvl7pPr lvl="6" rtl="0">
              <a:lnSpc>
                <a:spcPct val="125000"/>
              </a:lnSpc>
              <a:spcBef>
                <a:spcPts val="1600"/>
              </a:spcBef>
              <a:spcAft>
                <a:spcPts val="0"/>
              </a:spcAft>
              <a:buNone/>
              <a:defRPr>
                <a:solidFill>
                  <a:srgbClr val="1A1A1A"/>
                </a:solidFill>
              </a:defRPr>
            </a:lvl7pPr>
            <a:lvl8pPr lvl="7" rtl="0">
              <a:lnSpc>
                <a:spcPct val="125000"/>
              </a:lnSpc>
              <a:spcBef>
                <a:spcPts val="1600"/>
              </a:spcBef>
              <a:spcAft>
                <a:spcPts val="0"/>
              </a:spcAft>
              <a:buNone/>
              <a:defRPr>
                <a:solidFill>
                  <a:srgbClr val="1A1A1A"/>
                </a:solidFill>
              </a:defRPr>
            </a:lvl8pPr>
            <a:lvl9pPr lvl="8" rtl="0">
              <a:lnSpc>
                <a:spcPct val="125000"/>
              </a:lnSpc>
              <a:spcBef>
                <a:spcPts val="1600"/>
              </a:spcBef>
              <a:spcAft>
                <a:spcPts val="1600"/>
              </a:spcAft>
              <a:buNone/>
              <a:defRPr>
                <a:solidFill>
                  <a:srgbClr val="1A1A1A"/>
                </a:solidFill>
              </a:defRPr>
            </a:lvl9pPr>
          </a:lstStyle>
          <a:p>
            <a:endParaRPr/>
          </a:p>
        </p:txBody>
      </p:sp>
      <p:sp>
        <p:nvSpPr>
          <p:cNvPr id="94" name="Google Shape;94;p14"/>
          <p:cNvSpPr txBox="1">
            <a:spLocks noGrp="1"/>
          </p:cNvSpPr>
          <p:nvPr>
            <p:ph type="subTitle" idx="8"/>
          </p:nvPr>
        </p:nvSpPr>
        <p:spPr>
          <a:xfrm>
            <a:off x="5543336" y="2577559"/>
            <a:ext cx="1746900" cy="399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a:lvl2pPr>
            <a:lvl3pPr lvl="2" rtl="0">
              <a:lnSpc>
                <a:spcPct val="125000"/>
              </a:lnSpc>
              <a:spcBef>
                <a:spcPts val="1600"/>
              </a:spcBef>
              <a:spcAft>
                <a:spcPts val="0"/>
              </a:spcAft>
              <a:buNone/>
              <a:defRPr sz="1800"/>
            </a:lvl3pPr>
            <a:lvl4pPr lvl="3" rtl="0">
              <a:lnSpc>
                <a:spcPct val="125000"/>
              </a:lnSpc>
              <a:spcBef>
                <a:spcPts val="1600"/>
              </a:spcBef>
              <a:spcAft>
                <a:spcPts val="0"/>
              </a:spcAft>
              <a:buNone/>
              <a:defRPr sz="1800"/>
            </a:lvl4pPr>
            <a:lvl5pPr lvl="4" rtl="0">
              <a:lnSpc>
                <a:spcPct val="125000"/>
              </a:lnSpc>
              <a:spcBef>
                <a:spcPts val="1600"/>
              </a:spcBef>
              <a:spcAft>
                <a:spcPts val="0"/>
              </a:spcAft>
              <a:buNone/>
              <a:defRPr sz="1800"/>
            </a:lvl5pPr>
            <a:lvl6pPr lvl="5" rtl="0">
              <a:lnSpc>
                <a:spcPct val="125000"/>
              </a:lnSpc>
              <a:spcBef>
                <a:spcPts val="1600"/>
              </a:spcBef>
              <a:spcAft>
                <a:spcPts val="0"/>
              </a:spcAft>
              <a:buNone/>
              <a:defRPr sz="1800"/>
            </a:lvl6pPr>
            <a:lvl7pPr lvl="6" rtl="0">
              <a:lnSpc>
                <a:spcPct val="125000"/>
              </a:lnSpc>
              <a:spcBef>
                <a:spcPts val="1600"/>
              </a:spcBef>
              <a:spcAft>
                <a:spcPts val="0"/>
              </a:spcAft>
              <a:buNone/>
              <a:defRPr sz="1800"/>
            </a:lvl7pPr>
            <a:lvl8pPr lvl="7" rtl="0">
              <a:lnSpc>
                <a:spcPct val="125000"/>
              </a:lnSpc>
              <a:spcBef>
                <a:spcPts val="1600"/>
              </a:spcBef>
              <a:spcAft>
                <a:spcPts val="0"/>
              </a:spcAft>
              <a:buNone/>
              <a:defRPr sz="1800"/>
            </a:lvl8pPr>
            <a:lvl9pPr lvl="8" rtl="0">
              <a:lnSpc>
                <a:spcPct val="125000"/>
              </a:lnSpc>
              <a:spcBef>
                <a:spcPts val="1600"/>
              </a:spcBef>
              <a:spcAft>
                <a:spcPts val="1600"/>
              </a:spcAft>
              <a:buNone/>
              <a:defRPr sz="1800"/>
            </a:lvl9pPr>
          </a:lstStyle>
          <a:p>
            <a:endParaRPr/>
          </a:p>
        </p:txBody>
      </p:sp>
      <p:sp>
        <p:nvSpPr>
          <p:cNvPr id="95" name="Google Shape;95;p14"/>
          <p:cNvSpPr txBox="1">
            <a:spLocks noGrp="1"/>
          </p:cNvSpPr>
          <p:nvPr>
            <p:ph type="subTitle" idx="9"/>
          </p:nvPr>
        </p:nvSpPr>
        <p:spPr>
          <a:xfrm>
            <a:off x="5531503" y="2861909"/>
            <a:ext cx="2381100" cy="610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a:solidFill>
                  <a:srgbClr val="1A1A1A"/>
                </a:solidFill>
              </a:defRPr>
            </a:lvl2pPr>
            <a:lvl3pPr lvl="2" rtl="0">
              <a:lnSpc>
                <a:spcPct val="125000"/>
              </a:lnSpc>
              <a:spcBef>
                <a:spcPts val="1600"/>
              </a:spcBef>
              <a:spcAft>
                <a:spcPts val="0"/>
              </a:spcAft>
              <a:buNone/>
              <a:defRPr>
                <a:solidFill>
                  <a:srgbClr val="1A1A1A"/>
                </a:solidFill>
              </a:defRPr>
            </a:lvl3pPr>
            <a:lvl4pPr lvl="3" rtl="0">
              <a:lnSpc>
                <a:spcPct val="125000"/>
              </a:lnSpc>
              <a:spcBef>
                <a:spcPts val="1600"/>
              </a:spcBef>
              <a:spcAft>
                <a:spcPts val="0"/>
              </a:spcAft>
              <a:buNone/>
              <a:defRPr>
                <a:solidFill>
                  <a:srgbClr val="1A1A1A"/>
                </a:solidFill>
              </a:defRPr>
            </a:lvl4pPr>
            <a:lvl5pPr lvl="4" rtl="0">
              <a:lnSpc>
                <a:spcPct val="125000"/>
              </a:lnSpc>
              <a:spcBef>
                <a:spcPts val="1600"/>
              </a:spcBef>
              <a:spcAft>
                <a:spcPts val="0"/>
              </a:spcAft>
              <a:buNone/>
              <a:defRPr>
                <a:solidFill>
                  <a:srgbClr val="1A1A1A"/>
                </a:solidFill>
              </a:defRPr>
            </a:lvl5pPr>
            <a:lvl6pPr lvl="5" rtl="0">
              <a:lnSpc>
                <a:spcPct val="125000"/>
              </a:lnSpc>
              <a:spcBef>
                <a:spcPts val="1600"/>
              </a:spcBef>
              <a:spcAft>
                <a:spcPts val="0"/>
              </a:spcAft>
              <a:buNone/>
              <a:defRPr>
                <a:solidFill>
                  <a:srgbClr val="1A1A1A"/>
                </a:solidFill>
              </a:defRPr>
            </a:lvl6pPr>
            <a:lvl7pPr lvl="6" rtl="0">
              <a:lnSpc>
                <a:spcPct val="125000"/>
              </a:lnSpc>
              <a:spcBef>
                <a:spcPts val="1600"/>
              </a:spcBef>
              <a:spcAft>
                <a:spcPts val="0"/>
              </a:spcAft>
              <a:buNone/>
              <a:defRPr>
                <a:solidFill>
                  <a:srgbClr val="1A1A1A"/>
                </a:solidFill>
              </a:defRPr>
            </a:lvl7pPr>
            <a:lvl8pPr lvl="7" rtl="0">
              <a:lnSpc>
                <a:spcPct val="125000"/>
              </a:lnSpc>
              <a:spcBef>
                <a:spcPts val="1600"/>
              </a:spcBef>
              <a:spcAft>
                <a:spcPts val="0"/>
              </a:spcAft>
              <a:buNone/>
              <a:defRPr>
                <a:solidFill>
                  <a:srgbClr val="1A1A1A"/>
                </a:solidFill>
              </a:defRPr>
            </a:lvl8pPr>
            <a:lvl9pPr lvl="8" rtl="0">
              <a:lnSpc>
                <a:spcPct val="125000"/>
              </a:lnSpc>
              <a:spcBef>
                <a:spcPts val="1600"/>
              </a:spcBef>
              <a:spcAft>
                <a:spcPts val="1600"/>
              </a:spcAft>
              <a:buNone/>
              <a:defRPr>
                <a:solidFill>
                  <a:srgbClr val="1A1A1A"/>
                </a:solidFill>
              </a:defRPr>
            </a:lvl9pPr>
          </a:lstStyle>
          <a:p>
            <a:endParaRPr/>
          </a:p>
        </p:txBody>
      </p:sp>
      <p:sp>
        <p:nvSpPr>
          <p:cNvPr id="96" name="Google Shape;96;p14"/>
          <p:cNvSpPr txBox="1">
            <a:spLocks noGrp="1"/>
          </p:cNvSpPr>
          <p:nvPr>
            <p:ph type="subTitle" idx="13"/>
          </p:nvPr>
        </p:nvSpPr>
        <p:spPr>
          <a:xfrm>
            <a:off x="5543336" y="3653088"/>
            <a:ext cx="1746900" cy="399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a:lvl2pPr>
            <a:lvl3pPr lvl="2" rtl="0">
              <a:lnSpc>
                <a:spcPct val="125000"/>
              </a:lnSpc>
              <a:spcBef>
                <a:spcPts val="1600"/>
              </a:spcBef>
              <a:spcAft>
                <a:spcPts val="0"/>
              </a:spcAft>
              <a:buNone/>
              <a:defRPr sz="1800"/>
            </a:lvl3pPr>
            <a:lvl4pPr lvl="3" rtl="0">
              <a:lnSpc>
                <a:spcPct val="125000"/>
              </a:lnSpc>
              <a:spcBef>
                <a:spcPts val="1600"/>
              </a:spcBef>
              <a:spcAft>
                <a:spcPts val="0"/>
              </a:spcAft>
              <a:buNone/>
              <a:defRPr sz="1800"/>
            </a:lvl4pPr>
            <a:lvl5pPr lvl="4" rtl="0">
              <a:lnSpc>
                <a:spcPct val="125000"/>
              </a:lnSpc>
              <a:spcBef>
                <a:spcPts val="1600"/>
              </a:spcBef>
              <a:spcAft>
                <a:spcPts val="0"/>
              </a:spcAft>
              <a:buNone/>
              <a:defRPr sz="1800"/>
            </a:lvl5pPr>
            <a:lvl6pPr lvl="5" rtl="0">
              <a:lnSpc>
                <a:spcPct val="125000"/>
              </a:lnSpc>
              <a:spcBef>
                <a:spcPts val="1600"/>
              </a:spcBef>
              <a:spcAft>
                <a:spcPts val="0"/>
              </a:spcAft>
              <a:buNone/>
              <a:defRPr sz="1800"/>
            </a:lvl6pPr>
            <a:lvl7pPr lvl="6" rtl="0">
              <a:lnSpc>
                <a:spcPct val="125000"/>
              </a:lnSpc>
              <a:spcBef>
                <a:spcPts val="1600"/>
              </a:spcBef>
              <a:spcAft>
                <a:spcPts val="0"/>
              </a:spcAft>
              <a:buNone/>
              <a:defRPr sz="1800"/>
            </a:lvl7pPr>
            <a:lvl8pPr lvl="7" rtl="0">
              <a:lnSpc>
                <a:spcPct val="125000"/>
              </a:lnSpc>
              <a:spcBef>
                <a:spcPts val="1600"/>
              </a:spcBef>
              <a:spcAft>
                <a:spcPts val="0"/>
              </a:spcAft>
              <a:buNone/>
              <a:defRPr sz="1800"/>
            </a:lvl8pPr>
            <a:lvl9pPr lvl="8" rtl="0">
              <a:lnSpc>
                <a:spcPct val="125000"/>
              </a:lnSpc>
              <a:spcBef>
                <a:spcPts val="1600"/>
              </a:spcBef>
              <a:spcAft>
                <a:spcPts val="1600"/>
              </a:spcAft>
              <a:buNone/>
              <a:defRPr sz="1800"/>
            </a:lvl9pPr>
          </a:lstStyle>
          <a:p>
            <a:endParaRPr/>
          </a:p>
        </p:txBody>
      </p:sp>
      <p:sp>
        <p:nvSpPr>
          <p:cNvPr id="97" name="Google Shape;97;p14"/>
          <p:cNvSpPr txBox="1">
            <a:spLocks noGrp="1"/>
          </p:cNvSpPr>
          <p:nvPr>
            <p:ph type="subTitle" idx="14"/>
          </p:nvPr>
        </p:nvSpPr>
        <p:spPr>
          <a:xfrm>
            <a:off x="5532098" y="3937438"/>
            <a:ext cx="2381100" cy="610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a:solidFill>
                  <a:srgbClr val="1A1A1A"/>
                </a:solidFill>
              </a:defRPr>
            </a:lvl2pPr>
            <a:lvl3pPr lvl="2" rtl="0">
              <a:lnSpc>
                <a:spcPct val="125000"/>
              </a:lnSpc>
              <a:spcBef>
                <a:spcPts val="1600"/>
              </a:spcBef>
              <a:spcAft>
                <a:spcPts val="0"/>
              </a:spcAft>
              <a:buNone/>
              <a:defRPr>
                <a:solidFill>
                  <a:srgbClr val="1A1A1A"/>
                </a:solidFill>
              </a:defRPr>
            </a:lvl3pPr>
            <a:lvl4pPr lvl="3" rtl="0">
              <a:lnSpc>
                <a:spcPct val="125000"/>
              </a:lnSpc>
              <a:spcBef>
                <a:spcPts val="1600"/>
              </a:spcBef>
              <a:spcAft>
                <a:spcPts val="0"/>
              </a:spcAft>
              <a:buNone/>
              <a:defRPr>
                <a:solidFill>
                  <a:srgbClr val="1A1A1A"/>
                </a:solidFill>
              </a:defRPr>
            </a:lvl4pPr>
            <a:lvl5pPr lvl="4" rtl="0">
              <a:lnSpc>
                <a:spcPct val="125000"/>
              </a:lnSpc>
              <a:spcBef>
                <a:spcPts val="1600"/>
              </a:spcBef>
              <a:spcAft>
                <a:spcPts val="0"/>
              </a:spcAft>
              <a:buNone/>
              <a:defRPr>
                <a:solidFill>
                  <a:srgbClr val="1A1A1A"/>
                </a:solidFill>
              </a:defRPr>
            </a:lvl5pPr>
            <a:lvl6pPr lvl="5" rtl="0">
              <a:lnSpc>
                <a:spcPct val="125000"/>
              </a:lnSpc>
              <a:spcBef>
                <a:spcPts val="1600"/>
              </a:spcBef>
              <a:spcAft>
                <a:spcPts val="0"/>
              </a:spcAft>
              <a:buNone/>
              <a:defRPr>
                <a:solidFill>
                  <a:srgbClr val="1A1A1A"/>
                </a:solidFill>
              </a:defRPr>
            </a:lvl6pPr>
            <a:lvl7pPr lvl="6" rtl="0">
              <a:lnSpc>
                <a:spcPct val="125000"/>
              </a:lnSpc>
              <a:spcBef>
                <a:spcPts val="1600"/>
              </a:spcBef>
              <a:spcAft>
                <a:spcPts val="0"/>
              </a:spcAft>
              <a:buNone/>
              <a:defRPr>
                <a:solidFill>
                  <a:srgbClr val="1A1A1A"/>
                </a:solidFill>
              </a:defRPr>
            </a:lvl7pPr>
            <a:lvl8pPr lvl="7" rtl="0">
              <a:lnSpc>
                <a:spcPct val="125000"/>
              </a:lnSpc>
              <a:spcBef>
                <a:spcPts val="1600"/>
              </a:spcBef>
              <a:spcAft>
                <a:spcPts val="0"/>
              </a:spcAft>
              <a:buNone/>
              <a:defRPr>
                <a:solidFill>
                  <a:srgbClr val="1A1A1A"/>
                </a:solidFill>
              </a:defRPr>
            </a:lvl8pPr>
            <a:lvl9pPr lvl="8" rtl="0">
              <a:lnSpc>
                <a:spcPct val="125000"/>
              </a:lnSpc>
              <a:spcBef>
                <a:spcPts val="1600"/>
              </a:spcBef>
              <a:spcAft>
                <a:spcPts val="1600"/>
              </a:spcAft>
              <a:buNone/>
              <a:defRPr>
                <a:solidFill>
                  <a:srgbClr val="1A1A1A"/>
                </a:solidFill>
              </a:defRPr>
            </a:lvl9pPr>
          </a:lstStyle>
          <a:p>
            <a:endParaRPr/>
          </a:p>
        </p:txBody>
      </p:sp>
      <p:sp>
        <p:nvSpPr>
          <p:cNvPr id="98" name="Google Shape;98;p14"/>
          <p:cNvSpPr txBox="1">
            <a:spLocks noGrp="1"/>
          </p:cNvSpPr>
          <p:nvPr>
            <p:ph type="title" idx="15"/>
          </p:nvPr>
        </p:nvSpPr>
        <p:spPr>
          <a:xfrm>
            <a:off x="720000" y="553375"/>
            <a:ext cx="3410700" cy="134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99" name="Google Shape;99;p14"/>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100" name="Google Shape;100;p14"/>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101" name="Google Shape;101;p14"/>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102" name="Google Shape;102;p14"/>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one column 2">
  <p:cSld name="CUSTOM_1_2">
    <p:bg>
      <p:bgPr>
        <a:solidFill>
          <a:srgbClr val="4BB257"/>
        </a:solidFill>
        <a:effectLst/>
      </p:bgPr>
    </p:bg>
    <p:spTree>
      <p:nvGrpSpPr>
        <p:cNvPr id="1" name="Shape 113"/>
        <p:cNvGrpSpPr/>
        <p:nvPr/>
      </p:nvGrpSpPr>
      <p:grpSpPr>
        <a:xfrm>
          <a:off x="0" y="0"/>
          <a:ext cx="0" cy="0"/>
          <a:chOff x="0" y="0"/>
          <a:chExt cx="0" cy="0"/>
        </a:xfrm>
      </p:grpSpPr>
      <p:sp>
        <p:nvSpPr>
          <p:cNvPr id="114" name="Google Shape;114;p16"/>
          <p:cNvSpPr txBox="1"/>
          <p:nvPr/>
        </p:nvSpPr>
        <p:spPr>
          <a:xfrm>
            <a:off x="788867" y="1442421"/>
            <a:ext cx="3528900" cy="64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1A1A1A"/>
              </a:solidFill>
              <a:latin typeface="Montserrat Light"/>
              <a:ea typeface="Montserrat Light"/>
              <a:cs typeface="Montserrat Light"/>
              <a:sym typeface="Montserrat Light"/>
            </a:endParaRPr>
          </a:p>
        </p:txBody>
      </p:sp>
      <p:sp>
        <p:nvSpPr>
          <p:cNvPr id="115" name="Google Shape;115;p16"/>
          <p:cNvSpPr txBox="1">
            <a:spLocks noGrp="1"/>
          </p:cNvSpPr>
          <p:nvPr>
            <p:ph type="body" idx="1"/>
          </p:nvPr>
        </p:nvSpPr>
        <p:spPr>
          <a:xfrm>
            <a:off x="4398357" y="1424000"/>
            <a:ext cx="3528900" cy="1349400"/>
          </a:xfrm>
          <a:prstGeom prst="rect">
            <a:avLst/>
          </a:prstGeom>
        </p:spPr>
        <p:txBody>
          <a:bodyPr spcFirstLastPara="1" wrap="square" lIns="91425" tIns="91425" rIns="91425" bIns="91425" anchor="t" anchorCtr="0">
            <a:noAutofit/>
          </a:bodyPr>
          <a:lstStyle>
            <a:lvl1pPr marL="457200" lvl="0" indent="-317500">
              <a:lnSpc>
                <a:spcPct val="125000"/>
              </a:lnSpc>
              <a:spcBef>
                <a:spcPts val="0"/>
              </a:spcBef>
              <a:spcAft>
                <a:spcPts val="0"/>
              </a:spcAft>
              <a:buClr>
                <a:srgbClr val="1A1A1A"/>
              </a:buClr>
              <a:buSzPts val="1400"/>
              <a:buFont typeface="Montserrat"/>
              <a:buChar char="●"/>
              <a:defRPr sz="1400">
                <a:solidFill>
                  <a:srgbClr val="1A1A1A"/>
                </a:solidFill>
                <a:latin typeface="Montserrat"/>
                <a:ea typeface="Montserrat"/>
                <a:cs typeface="Montserrat"/>
                <a:sym typeface="Montserrat"/>
              </a:defRPr>
            </a:lvl1pPr>
            <a:lvl2pPr marL="914400" lvl="1"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2pPr>
            <a:lvl3pPr marL="1371600" lvl="2"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3pPr>
            <a:lvl4pPr marL="1828800" lvl="3"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4pPr>
            <a:lvl5pPr marL="2286000" lvl="4"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5pPr>
            <a:lvl6pPr marL="2743200" lvl="5"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6pPr>
            <a:lvl7pPr marL="3200400" lvl="6"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7pPr>
            <a:lvl8pPr marL="3657600" lvl="7" indent="-317500">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8pPr>
            <a:lvl9pPr marL="4114800" lvl="8" indent="-317500">
              <a:spcBef>
                <a:spcPts val="1600"/>
              </a:spcBef>
              <a:spcAft>
                <a:spcPts val="1600"/>
              </a:spcAft>
              <a:buClr>
                <a:srgbClr val="1A1A1A"/>
              </a:buClr>
              <a:buSzPts val="1400"/>
              <a:buFont typeface="Montserrat"/>
              <a:buChar char="■"/>
              <a:defRPr>
                <a:solidFill>
                  <a:srgbClr val="1A1A1A"/>
                </a:solidFill>
                <a:latin typeface="Montserrat"/>
                <a:ea typeface="Montserrat"/>
                <a:cs typeface="Montserrat"/>
                <a:sym typeface="Montserrat"/>
              </a:defRPr>
            </a:lvl9pPr>
          </a:lstStyle>
          <a:p>
            <a:endParaRPr/>
          </a:p>
        </p:txBody>
      </p:sp>
      <p:sp>
        <p:nvSpPr>
          <p:cNvPr id="116" name="Google Shape;116;p16"/>
          <p:cNvSpPr txBox="1">
            <a:spLocks noGrp="1"/>
          </p:cNvSpPr>
          <p:nvPr>
            <p:ph type="title"/>
          </p:nvPr>
        </p:nvSpPr>
        <p:spPr>
          <a:xfrm>
            <a:off x="720000" y="553375"/>
            <a:ext cx="3597900" cy="599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sp>
        <p:nvSpPr>
          <p:cNvPr id="117" name="Google Shape;117;p16"/>
          <p:cNvSpPr txBox="1">
            <a:spLocks noGrp="1"/>
          </p:cNvSpPr>
          <p:nvPr>
            <p:ph type="subTitle" idx="2"/>
          </p:nvPr>
        </p:nvSpPr>
        <p:spPr>
          <a:xfrm>
            <a:off x="714475" y="1373075"/>
            <a:ext cx="3339900" cy="9411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a:solidFill>
                  <a:srgbClr val="1A1A1A"/>
                </a:solidFill>
              </a:defRPr>
            </a:lvl2pPr>
            <a:lvl3pPr lvl="2" rtl="0">
              <a:lnSpc>
                <a:spcPct val="125000"/>
              </a:lnSpc>
              <a:spcBef>
                <a:spcPts val="1600"/>
              </a:spcBef>
              <a:spcAft>
                <a:spcPts val="0"/>
              </a:spcAft>
              <a:buNone/>
              <a:defRPr sz="1800">
                <a:solidFill>
                  <a:srgbClr val="1A1A1A"/>
                </a:solidFill>
              </a:defRPr>
            </a:lvl3pPr>
            <a:lvl4pPr lvl="3" rtl="0">
              <a:lnSpc>
                <a:spcPct val="125000"/>
              </a:lnSpc>
              <a:spcBef>
                <a:spcPts val="1600"/>
              </a:spcBef>
              <a:spcAft>
                <a:spcPts val="0"/>
              </a:spcAft>
              <a:buNone/>
              <a:defRPr sz="1800">
                <a:solidFill>
                  <a:srgbClr val="1A1A1A"/>
                </a:solidFill>
              </a:defRPr>
            </a:lvl4pPr>
            <a:lvl5pPr lvl="4" rtl="0">
              <a:lnSpc>
                <a:spcPct val="125000"/>
              </a:lnSpc>
              <a:spcBef>
                <a:spcPts val="1600"/>
              </a:spcBef>
              <a:spcAft>
                <a:spcPts val="0"/>
              </a:spcAft>
              <a:buNone/>
              <a:defRPr sz="1800">
                <a:solidFill>
                  <a:srgbClr val="1A1A1A"/>
                </a:solidFill>
              </a:defRPr>
            </a:lvl5pPr>
            <a:lvl6pPr lvl="5" rtl="0">
              <a:lnSpc>
                <a:spcPct val="125000"/>
              </a:lnSpc>
              <a:spcBef>
                <a:spcPts val="1600"/>
              </a:spcBef>
              <a:spcAft>
                <a:spcPts val="0"/>
              </a:spcAft>
              <a:buNone/>
              <a:defRPr sz="1800">
                <a:solidFill>
                  <a:srgbClr val="1A1A1A"/>
                </a:solidFill>
              </a:defRPr>
            </a:lvl6pPr>
            <a:lvl7pPr lvl="6" rtl="0">
              <a:lnSpc>
                <a:spcPct val="125000"/>
              </a:lnSpc>
              <a:spcBef>
                <a:spcPts val="1600"/>
              </a:spcBef>
              <a:spcAft>
                <a:spcPts val="0"/>
              </a:spcAft>
              <a:buNone/>
              <a:defRPr sz="1800">
                <a:solidFill>
                  <a:srgbClr val="1A1A1A"/>
                </a:solidFill>
              </a:defRPr>
            </a:lvl7pPr>
            <a:lvl8pPr lvl="7" rtl="0">
              <a:lnSpc>
                <a:spcPct val="125000"/>
              </a:lnSpc>
              <a:spcBef>
                <a:spcPts val="1600"/>
              </a:spcBef>
              <a:spcAft>
                <a:spcPts val="0"/>
              </a:spcAft>
              <a:buNone/>
              <a:defRPr sz="1800">
                <a:solidFill>
                  <a:srgbClr val="1A1A1A"/>
                </a:solidFill>
              </a:defRPr>
            </a:lvl8pPr>
            <a:lvl9pPr lvl="8" rtl="0">
              <a:lnSpc>
                <a:spcPct val="125000"/>
              </a:lnSpc>
              <a:spcBef>
                <a:spcPts val="1600"/>
              </a:spcBef>
              <a:spcAft>
                <a:spcPts val="1600"/>
              </a:spcAft>
              <a:buNone/>
              <a:defRPr sz="1800">
                <a:solidFill>
                  <a:srgbClr val="1A1A1A"/>
                </a:solidFill>
              </a:defRPr>
            </a:lvl9pPr>
          </a:lstStyle>
          <a:p>
            <a:endParaRPr/>
          </a:p>
        </p:txBody>
      </p:sp>
      <p:sp>
        <p:nvSpPr>
          <p:cNvPr id="118" name="Google Shape;118;p16"/>
          <p:cNvSpPr txBox="1"/>
          <p:nvPr/>
        </p:nvSpPr>
        <p:spPr>
          <a:xfrm>
            <a:off x="4398033" y="3331100"/>
            <a:ext cx="3528900" cy="690900"/>
          </a:xfrm>
          <a:prstGeom prst="rect">
            <a:avLst/>
          </a:prstGeom>
          <a:noFill/>
          <a:ln>
            <a:noFill/>
          </a:ln>
        </p:spPr>
        <p:txBody>
          <a:bodyPr spcFirstLastPara="1" wrap="square" lIns="91425" tIns="91425" rIns="91425" bIns="91425" anchor="t" anchorCtr="0">
            <a:noAutofit/>
          </a:bodyPr>
          <a:lstStyle/>
          <a:p>
            <a:pPr marL="0" lvl="0" indent="0" algn="l" rtl="0">
              <a:lnSpc>
                <a:spcPct val="114000"/>
              </a:lnSpc>
              <a:spcBef>
                <a:spcPts val="0"/>
              </a:spcBef>
              <a:spcAft>
                <a:spcPts val="0"/>
              </a:spcAft>
              <a:buNone/>
            </a:pPr>
            <a:r>
              <a:rPr lang="en" sz="1100">
                <a:solidFill>
                  <a:srgbClr val="1A1A1A"/>
                </a:solidFill>
                <a:latin typeface="Montserrat"/>
                <a:ea typeface="Montserrat"/>
                <a:cs typeface="Montserrat"/>
                <a:sym typeface="Montserrat"/>
              </a:rPr>
              <a:t>CREDITS: This presentation template was created by </a:t>
            </a:r>
            <a:r>
              <a:rPr lang="en" sz="1100" b="1" u="sng">
                <a:solidFill>
                  <a:srgbClr val="1A1A1A"/>
                </a:solid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b="1">
                <a:solidFill>
                  <a:srgbClr val="1A1A1A"/>
                </a:solidFill>
                <a:latin typeface="Montserrat"/>
                <a:ea typeface="Montserrat"/>
                <a:cs typeface="Montserrat"/>
                <a:sym typeface="Montserrat"/>
              </a:rPr>
              <a:t>,</a:t>
            </a:r>
            <a:r>
              <a:rPr lang="en" sz="1100">
                <a:solidFill>
                  <a:srgbClr val="1A1A1A"/>
                </a:solidFill>
                <a:latin typeface="Montserrat"/>
                <a:ea typeface="Montserrat"/>
                <a:cs typeface="Montserrat"/>
                <a:sym typeface="Montserrat"/>
              </a:rPr>
              <a:t> including icons by </a:t>
            </a:r>
            <a:r>
              <a:rPr lang="en" sz="1100" b="1" u="sng">
                <a:solidFill>
                  <a:srgbClr val="1A1A1A"/>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rgbClr val="1A1A1A"/>
                </a:solidFill>
                <a:latin typeface="Montserrat"/>
                <a:ea typeface="Montserrat"/>
                <a:cs typeface="Montserrat"/>
                <a:sym typeface="Montserrat"/>
              </a:rPr>
              <a:t>, infographics &amp; images by </a:t>
            </a:r>
            <a:r>
              <a:rPr lang="en" sz="1100" b="1" u="sng">
                <a:solidFill>
                  <a:srgbClr val="1A1A1A"/>
                </a:solid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100">
                <a:solidFill>
                  <a:srgbClr val="1A1A1A"/>
                </a:solidFill>
                <a:latin typeface="Montserrat"/>
                <a:ea typeface="Montserrat"/>
                <a:cs typeface="Montserrat"/>
                <a:sym typeface="Montserrat"/>
              </a:rPr>
              <a:t> </a:t>
            </a:r>
            <a:endParaRPr sz="1100">
              <a:solidFill>
                <a:srgbClr val="1A1A1A"/>
              </a:solidFill>
              <a:latin typeface="Montserrat"/>
              <a:ea typeface="Montserrat"/>
              <a:cs typeface="Montserrat"/>
              <a:sym typeface="Montserrat"/>
            </a:endParaRPr>
          </a:p>
        </p:txBody>
      </p:sp>
      <p:cxnSp>
        <p:nvCxnSpPr>
          <p:cNvPr id="119" name="Google Shape;119;p16"/>
          <p:cNvCxnSpPr/>
          <p:nvPr/>
        </p:nvCxnSpPr>
        <p:spPr>
          <a:xfrm>
            <a:off x="278200" y="681675"/>
            <a:ext cx="0" cy="4449600"/>
          </a:xfrm>
          <a:prstGeom prst="straightConnector1">
            <a:avLst/>
          </a:prstGeom>
          <a:noFill/>
          <a:ln w="9525" cap="flat" cmpd="sng">
            <a:solidFill>
              <a:srgbClr val="1A1A1A"/>
            </a:solidFill>
            <a:prstDash val="solid"/>
            <a:round/>
            <a:headEnd type="none" w="med" len="med"/>
            <a:tailEnd type="none" w="med" len="med"/>
          </a:ln>
        </p:spPr>
      </p:cxnSp>
      <p:cxnSp>
        <p:nvCxnSpPr>
          <p:cNvPr id="120" name="Google Shape;120;p16"/>
          <p:cNvCxnSpPr/>
          <p:nvPr/>
        </p:nvCxnSpPr>
        <p:spPr>
          <a:xfrm>
            <a:off x="-14200" y="540000"/>
            <a:ext cx="4847400" cy="0"/>
          </a:xfrm>
          <a:prstGeom prst="straightConnector1">
            <a:avLst/>
          </a:prstGeom>
          <a:noFill/>
          <a:ln w="9525" cap="flat" cmpd="sng">
            <a:solidFill>
              <a:srgbClr val="1A1A1A"/>
            </a:solidFill>
            <a:prstDash val="solid"/>
            <a:round/>
            <a:headEnd type="none" w="med" len="med"/>
            <a:tailEnd type="oval" w="med" len="med"/>
          </a:ln>
        </p:spPr>
      </p:cxnSp>
      <p:cxnSp>
        <p:nvCxnSpPr>
          <p:cNvPr id="121" name="Google Shape;121;p16"/>
          <p:cNvCxnSpPr/>
          <p:nvPr/>
        </p:nvCxnSpPr>
        <p:spPr>
          <a:xfrm>
            <a:off x="8875975" y="0"/>
            <a:ext cx="0" cy="1152600"/>
          </a:xfrm>
          <a:prstGeom prst="straightConnector1">
            <a:avLst/>
          </a:prstGeom>
          <a:noFill/>
          <a:ln w="9525" cap="flat" cmpd="sng">
            <a:solidFill>
              <a:srgbClr val="1A1A1A"/>
            </a:solidFill>
            <a:prstDash val="solid"/>
            <a:round/>
            <a:headEnd type="none" w="med" len="med"/>
            <a:tailEnd type="oval" w="med" len="med"/>
          </a:ln>
        </p:spPr>
      </p:cxnSp>
      <p:cxnSp>
        <p:nvCxnSpPr>
          <p:cNvPr id="122" name="Google Shape;122;p16"/>
          <p:cNvCxnSpPr/>
          <p:nvPr/>
        </p:nvCxnSpPr>
        <p:spPr>
          <a:xfrm>
            <a:off x="138200" y="-600"/>
            <a:ext cx="0" cy="5055600"/>
          </a:xfrm>
          <a:prstGeom prst="straightConnector1">
            <a:avLst/>
          </a:prstGeom>
          <a:noFill/>
          <a:ln w="9525" cap="flat" cmpd="sng">
            <a:solidFill>
              <a:srgbClr val="1A1A1A"/>
            </a:solidFill>
            <a:prstDash val="solid"/>
            <a:round/>
            <a:headEnd type="none" w="med" len="med"/>
            <a:tailEnd type="oval"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_2">
    <p:bg>
      <p:bgPr>
        <a:noFill/>
        <a:effectLst/>
      </p:bgPr>
    </p:bg>
    <p:spTree>
      <p:nvGrpSpPr>
        <p:cNvPr id="1" name="Shape 123"/>
        <p:cNvGrpSpPr/>
        <p:nvPr/>
      </p:nvGrpSpPr>
      <p:grpSpPr>
        <a:xfrm>
          <a:off x="0" y="0"/>
          <a:ext cx="0" cy="0"/>
          <a:chOff x="0" y="0"/>
          <a:chExt cx="0" cy="0"/>
        </a:xfrm>
      </p:grpSpPr>
      <p:sp>
        <p:nvSpPr>
          <p:cNvPr id="124" name="Google Shape;124;p17"/>
          <p:cNvSpPr txBox="1">
            <a:spLocks noGrp="1"/>
          </p:cNvSpPr>
          <p:nvPr>
            <p:ph type="subTitle" idx="1"/>
          </p:nvPr>
        </p:nvSpPr>
        <p:spPr>
          <a:xfrm>
            <a:off x="1113225" y="2395525"/>
            <a:ext cx="2155200" cy="613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spcBef>
                <a:spcPts val="1600"/>
              </a:spcBef>
              <a:spcAft>
                <a:spcPts val="0"/>
              </a:spcAft>
              <a:buNone/>
              <a:defRPr>
                <a:solidFill>
                  <a:srgbClr val="1A1A1A"/>
                </a:solidFill>
              </a:defRPr>
            </a:lvl2pPr>
            <a:lvl3pPr lvl="2" rtl="0">
              <a:spcBef>
                <a:spcPts val="1600"/>
              </a:spcBef>
              <a:spcAft>
                <a:spcPts val="0"/>
              </a:spcAft>
              <a:buNone/>
              <a:defRPr>
                <a:solidFill>
                  <a:srgbClr val="1A1A1A"/>
                </a:solidFill>
              </a:defRPr>
            </a:lvl3pPr>
            <a:lvl4pPr lvl="3" rtl="0">
              <a:spcBef>
                <a:spcPts val="1600"/>
              </a:spcBef>
              <a:spcAft>
                <a:spcPts val="0"/>
              </a:spcAft>
              <a:buNone/>
              <a:defRPr>
                <a:solidFill>
                  <a:srgbClr val="1A1A1A"/>
                </a:solidFill>
              </a:defRPr>
            </a:lvl4pPr>
            <a:lvl5pPr lvl="4" rtl="0">
              <a:spcBef>
                <a:spcPts val="1600"/>
              </a:spcBef>
              <a:spcAft>
                <a:spcPts val="0"/>
              </a:spcAft>
              <a:buNone/>
              <a:defRPr>
                <a:solidFill>
                  <a:srgbClr val="1A1A1A"/>
                </a:solidFill>
              </a:defRPr>
            </a:lvl5pPr>
            <a:lvl6pPr lvl="5" rtl="0">
              <a:spcBef>
                <a:spcPts val="1600"/>
              </a:spcBef>
              <a:spcAft>
                <a:spcPts val="0"/>
              </a:spcAft>
              <a:buNone/>
              <a:defRPr>
                <a:solidFill>
                  <a:srgbClr val="1A1A1A"/>
                </a:solidFill>
              </a:defRPr>
            </a:lvl6pPr>
            <a:lvl7pPr lvl="6" rtl="0">
              <a:spcBef>
                <a:spcPts val="1600"/>
              </a:spcBef>
              <a:spcAft>
                <a:spcPts val="0"/>
              </a:spcAft>
              <a:buNone/>
              <a:defRPr>
                <a:solidFill>
                  <a:srgbClr val="1A1A1A"/>
                </a:solidFill>
              </a:defRPr>
            </a:lvl7pPr>
            <a:lvl8pPr lvl="7" rtl="0">
              <a:spcBef>
                <a:spcPts val="1600"/>
              </a:spcBef>
              <a:spcAft>
                <a:spcPts val="0"/>
              </a:spcAft>
              <a:buNone/>
              <a:defRPr>
                <a:solidFill>
                  <a:srgbClr val="1A1A1A"/>
                </a:solidFill>
              </a:defRPr>
            </a:lvl8pPr>
            <a:lvl9pPr lvl="8" rtl="0">
              <a:spcBef>
                <a:spcPts val="1600"/>
              </a:spcBef>
              <a:spcAft>
                <a:spcPts val="1600"/>
              </a:spcAft>
              <a:buNone/>
              <a:defRPr>
                <a:solidFill>
                  <a:srgbClr val="1A1A1A"/>
                </a:solidFill>
              </a:defRPr>
            </a:lvl9pPr>
          </a:lstStyle>
          <a:p>
            <a:endParaRPr/>
          </a:p>
        </p:txBody>
      </p:sp>
      <p:sp>
        <p:nvSpPr>
          <p:cNvPr id="125" name="Google Shape;125;p17"/>
          <p:cNvSpPr txBox="1">
            <a:spLocks noGrp="1"/>
          </p:cNvSpPr>
          <p:nvPr>
            <p:ph type="subTitle" idx="2"/>
          </p:nvPr>
        </p:nvSpPr>
        <p:spPr>
          <a:xfrm>
            <a:off x="1113225" y="3088456"/>
            <a:ext cx="2155200" cy="613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spcBef>
                <a:spcPts val="1600"/>
              </a:spcBef>
              <a:spcAft>
                <a:spcPts val="0"/>
              </a:spcAft>
              <a:buNone/>
              <a:defRPr>
                <a:solidFill>
                  <a:srgbClr val="1A1A1A"/>
                </a:solidFill>
              </a:defRPr>
            </a:lvl2pPr>
            <a:lvl3pPr lvl="2" rtl="0">
              <a:spcBef>
                <a:spcPts val="1600"/>
              </a:spcBef>
              <a:spcAft>
                <a:spcPts val="0"/>
              </a:spcAft>
              <a:buNone/>
              <a:defRPr>
                <a:solidFill>
                  <a:srgbClr val="1A1A1A"/>
                </a:solidFill>
              </a:defRPr>
            </a:lvl3pPr>
            <a:lvl4pPr lvl="3" rtl="0">
              <a:spcBef>
                <a:spcPts val="1600"/>
              </a:spcBef>
              <a:spcAft>
                <a:spcPts val="0"/>
              </a:spcAft>
              <a:buNone/>
              <a:defRPr>
                <a:solidFill>
                  <a:srgbClr val="1A1A1A"/>
                </a:solidFill>
              </a:defRPr>
            </a:lvl4pPr>
            <a:lvl5pPr lvl="4" rtl="0">
              <a:spcBef>
                <a:spcPts val="1600"/>
              </a:spcBef>
              <a:spcAft>
                <a:spcPts val="0"/>
              </a:spcAft>
              <a:buNone/>
              <a:defRPr>
                <a:solidFill>
                  <a:srgbClr val="1A1A1A"/>
                </a:solidFill>
              </a:defRPr>
            </a:lvl5pPr>
            <a:lvl6pPr lvl="5" rtl="0">
              <a:spcBef>
                <a:spcPts val="1600"/>
              </a:spcBef>
              <a:spcAft>
                <a:spcPts val="0"/>
              </a:spcAft>
              <a:buNone/>
              <a:defRPr>
                <a:solidFill>
                  <a:srgbClr val="1A1A1A"/>
                </a:solidFill>
              </a:defRPr>
            </a:lvl6pPr>
            <a:lvl7pPr lvl="6" rtl="0">
              <a:spcBef>
                <a:spcPts val="1600"/>
              </a:spcBef>
              <a:spcAft>
                <a:spcPts val="0"/>
              </a:spcAft>
              <a:buNone/>
              <a:defRPr>
                <a:solidFill>
                  <a:srgbClr val="1A1A1A"/>
                </a:solidFill>
              </a:defRPr>
            </a:lvl7pPr>
            <a:lvl8pPr lvl="7" rtl="0">
              <a:spcBef>
                <a:spcPts val="1600"/>
              </a:spcBef>
              <a:spcAft>
                <a:spcPts val="0"/>
              </a:spcAft>
              <a:buNone/>
              <a:defRPr>
                <a:solidFill>
                  <a:srgbClr val="1A1A1A"/>
                </a:solidFill>
              </a:defRPr>
            </a:lvl8pPr>
            <a:lvl9pPr lvl="8" rtl="0">
              <a:spcBef>
                <a:spcPts val="1600"/>
              </a:spcBef>
              <a:spcAft>
                <a:spcPts val="1600"/>
              </a:spcAft>
              <a:buNone/>
              <a:defRPr>
                <a:solidFill>
                  <a:srgbClr val="1A1A1A"/>
                </a:solidFill>
              </a:defRPr>
            </a:lvl9pPr>
          </a:lstStyle>
          <a:p>
            <a:endParaRPr/>
          </a:p>
        </p:txBody>
      </p:sp>
      <p:sp>
        <p:nvSpPr>
          <p:cNvPr id="126" name="Google Shape;126;p17"/>
          <p:cNvSpPr txBox="1">
            <a:spLocks noGrp="1"/>
          </p:cNvSpPr>
          <p:nvPr>
            <p:ph type="subTitle" idx="3"/>
          </p:nvPr>
        </p:nvSpPr>
        <p:spPr>
          <a:xfrm>
            <a:off x="1113229" y="3781387"/>
            <a:ext cx="2155200" cy="6138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spcBef>
                <a:spcPts val="1600"/>
              </a:spcBef>
              <a:spcAft>
                <a:spcPts val="0"/>
              </a:spcAft>
              <a:buNone/>
              <a:defRPr>
                <a:solidFill>
                  <a:srgbClr val="1A1A1A"/>
                </a:solidFill>
              </a:defRPr>
            </a:lvl2pPr>
            <a:lvl3pPr lvl="2" rtl="0">
              <a:spcBef>
                <a:spcPts val="1600"/>
              </a:spcBef>
              <a:spcAft>
                <a:spcPts val="0"/>
              </a:spcAft>
              <a:buNone/>
              <a:defRPr>
                <a:solidFill>
                  <a:srgbClr val="1A1A1A"/>
                </a:solidFill>
              </a:defRPr>
            </a:lvl3pPr>
            <a:lvl4pPr lvl="3" rtl="0">
              <a:spcBef>
                <a:spcPts val="1600"/>
              </a:spcBef>
              <a:spcAft>
                <a:spcPts val="0"/>
              </a:spcAft>
              <a:buNone/>
              <a:defRPr>
                <a:solidFill>
                  <a:srgbClr val="1A1A1A"/>
                </a:solidFill>
              </a:defRPr>
            </a:lvl4pPr>
            <a:lvl5pPr lvl="4" rtl="0">
              <a:spcBef>
                <a:spcPts val="1600"/>
              </a:spcBef>
              <a:spcAft>
                <a:spcPts val="0"/>
              </a:spcAft>
              <a:buNone/>
              <a:defRPr>
                <a:solidFill>
                  <a:srgbClr val="1A1A1A"/>
                </a:solidFill>
              </a:defRPr>
            </a:lvl5pPr>
            <a:lvl6pPr lvl="5" rtl="0">
              <a:spcBef>
                <a:spcPts val="1600"/>
              </a:spcBef>
              <a:spcAft>
                <a:spcPts val="0"/>
              </a:spcAft>
              <a:buNone/>
              <a:defRPr>
                <a:solidFill>
                  <a:srgbClr val="1A1A1A"/>
                </a:solidFill>
              </a:defRPr>
            </a:lvl6pPr>
            <a:lvl7pPr lvl="6" rtl="0">
              <a:spcBef>
                <a:spcPts val="1600"/>
              </a:spcBef>
              <a:spcAft>
                <a:spcPts val="0"/>
              </a:spcAft>
              <a:buNone/>
              <a:defRPr>
                <a:solidFill>
                  <a:srgbClr val="1A1A1A"/>
                </a:solidFill>
              </a:defRPr>
            </a:lvl7pPr>
            <a:lvl8pPr lvl="7" rtl="0">
              <a:spcBef>
                <a:spcPts val="1600"/>
              </a:spcBef>
              <a:spcAft>
                <a:spcPts val="0"/>
              </a:spcAft>
              <a:buNone/>
              <a:defRPr>
                <a:solidFill>
                  <a:srgbClr val="1A1A1A"/>
                </a:solidFill>
              </a:defRPr>
            </a:lvl8pPr>
            <a:lvl9pPr lvl="8" rtl="0">
              <a:spcBef>
                <a:spcPts val="1600"/>
              </a:spcBef>
              <a:spcAft>
                <a:spcPts val="1600"/>
              </a:spcAft>
              <a:buNone/>
              <a:defRPr>
                <a:solidFill>
                  <a:srgbClr val="1A1A1A"/>
                </a:solidFill>
              </a:defRPr>
            </a:lvl9pPr>
          </a:lstStyle>
          <a:p>
            <a:endParaRPr/>
          </a:p>
        </p:txBody>
      </p:sp>
      <p:sp>
        <p:nvSpPr>
          <p:cNvPr id="127" name="Google Shape;127;p17"/>
          <p:cNvSpPr txBox="1">
            <a:spLocks noGrp="1"/>
          </p:cNvSpPr>
          <p:nvPr>
            <p:ph type="title"/>
          </p:nvPr>
        </p:nvSpPr>
        <p:spPr>
          <a:xfrm>
            <a:off x="720000" y="553375"/>
            <a:ext cx="3410700" cy="1349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128" name="Google Shape;128;p17"/>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129" name="Google Shape;129;p17"/>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130" name="Google Shape;130;p17"/>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131" name="Google Shape;131;p17"/>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6">
  <p:cSld name="CUSTOM_1_1_1_1_4">
    <p:spTree>
      <p:nvGrpSpPr>
        <p:cNvPr id="1" name="Shape 207"/>
        <p:cNvGrpSpPr/>
        <p:nvPr/>
      </p:nvGrpSpPr>
      <p:grpSpPr>
        <a:xfrm>
          <a:off x="0" y="0"/>
          <a:ext cx="0" cy="0"/>
          <a:chOff x="0" y="0"/>
          <a:chExt cx="0" cy="0"/>
        </a:xfrm>
      </p:grpSpPr>
      <p:sp>
        <p:nvSpPr>
          <p:cNvPr id="208" name="Google Shape;208;p22"/>
          <p:cNvSpPr txBox="1"/>
          <p:nvPr/>
        </p:nvSpPr>
        <p:spPr>
          <a:xfrm>
            <a:off x="726482" y="1340075"/>
            <a:ext cx="4993500" cy="3936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09" name="Google Shape;209;p22"/>
          <p:cNvSpPr txBox="1"/>
          <p:nvPr/>
        </p:nvSpPr>
        <p:spPr>
          <a:xfrm>
            <a:off x="726482" y="2395908"/>
            <a:ext cx="4993500" cy="3936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10" name="Google Shape;210;p22"/>
          <p:cNvSpPr txBox="1"/>
          <p:nvPr/>
        </p:nvSpPr>
        <p:spPr>
          <a:xfrm>
            <a:off x="715515" y="3527941"/>
            <a:ext cx="4993500" cy="3936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11" name="Google Shape;211;p22"/>
          <p:cNvSpPr txBox="1">
            <a:spLocks noGrp="1"/>
          </p:cNvSpPr>
          <p:nvPr>
            <p:ph type="subTitle" idx="1"/>
          </p:nvPr>
        </p:nvSpPr>
        <p:spPr>
          <a:xfrm>
            <a:off x="4375963" y="793911"/>
            <a:ext cx="2771700" cy="458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chemeClr val="dk1"/>
                </a:solidFill>
                <a:latin typeface="Montserrat"/>
                <a:ea typeface="Montserrat"/>
                <a:cs typeface="Montserrat"/>
                <a:sym typeface="Montserrat"/>
              </a:defRPr>
            </a:lvl1pPr>
            <a:lvl2pPr lvl="1" rtl="0">
              <a:spcBef>
                <a:spcPts val="1600"/>
              </a:spcBef>
              <a:spcAft>
                <a:spcPts val="0"/>
              </a:spcAft>
              <a:buNone/>
              <a:defRPr sz="1800"/>
            </a:lvl2pPr>
            <a:lvl3pPr lvl="2" rtl="0">
              <a:spcBef>
                <a:spcPts val="1600"/>
              </a:spcBef>
              <a:spcAft>
                <a:spcPts val="0"/>
              </a:spcAft>
              <a:buNone/>
              <a:defRPr sz="1800"/>
            </a:lvl3pPr>
            <a:lvl4pPr lvl="3" rtl="0">
              <a:spcBef>
                <a:spcPts val="1600"/>
              </a:spcBef>
              <a:spcAft>
                <a:spcPts val="0"/>
              </a:spcAft>
              <a:buNone/>
              <a:defRPr sz="1800"/>
            </a:lvl4pPr>
            <a:lvl5pPr lvl="4" rtl="0">
              <a:spcBef>
                <a:spcPts val="1600"/>
              </a:spcBef>
              <a:spcAft>
                <a:spcPts val="0"/>
              </a:spcAft>
              <a:buNone/>
              <a:defRPr sz="1800"/>
            </a:lvl5pPr>
            <a:lvl6pPr lvl="5" rtl="0">
              <a:spcBef>
                <a:spcPts val="1600"/>
              </a:spcBef>
              <a:spcAft>
                <a:spcPts val="0"/>
              </a:spcAft>
              <a:buNone/>
              <a:defRPr sz="1800"/>
            </a:lvl6pPr>
            <a:lvl7pPr lvl="6" rtl="0">
              <a:spcBef>
                <a:spcPts val="1600"/>
              </a:spcBef>
              <a:spcAft>
                <a:spcPts val="0"/>
              </a:spcAft>
              <a:buNone/>
              <a:defRPr sz="1800"/>
            </a:lvl7pPr>
            <a:lvl8pPr lvl="7" rtl="0">
              <a:spcBef>
                <a:spcPts val="1600"/>
              </a:spcBef>
              <a:spcAft>
                <a:spcPts val="0"/>
              </a:spcAft>
              <a:buNone/>
              <a:defRPr sz="1800"/>
            </a:lvl8pPr>
            <a:lvl9pPr lvl="8" rtl="0">
              <a:spcBef>
                <a:spcPts val="1600"/>
              </a:spcBef>
              <a:spcAft>
                <a:spcPts val="1600"/>
              </a:spcAft>
              <a:buNone/>
              <a:defRPr sz="1800"/>
            </a:lvl9pPr>
          </a:lstStyle>
          <a:p>
            <a:endParaRPr/>
          </a:p>
        </p:txBody>
      </p:sp>
      <p:sp>
        <p:nvSpPr>
          <p:cNvPr id="212" name="Google Shape;212;p22"/>
          <p:cNvSpPr txBox="1">
            <a:spLocks noGrp="1"/>
          </p:cNvSpPr>
          <p:nvPr>
            <p:ph type="subTitle" idx="2"/>
          </p:nvPr>
        </p:nvSpPr>
        <p:spPr>
          <a:xfrm>
            <a:off x="4391175" y="2055100"/>
            <a:ext cx="2771700" cy="393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13" name="Google Shape;213;p22"/>
          <p:cNvSpPr txBox="1">
            <a:spLocks noGrp="1"/>
          </p:cNvSpPr>
          <p:nvPr>
            <p:ph type="subTitle" idx="3"/>
          </p:nvPr>
        </p:nvSpPr>
        <p:spPr>
          <a:xfrm>
            <a:off x="4370440" y="3315783"/>
            <a:ext cx="2771700" cy="393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14" name="Google Shape;214;p22"/>
          <p:cNvSpPr txBox="1"/>
          <p:nvPr/>
        </p:nvSpPr>
        <p:spPr>
          <a:xfrm>
            <a:off x="726482" y="1581750"/>
            <a:ext cx="4993500" cy="6351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15" name="Google Shape;215;p22"/>
          <p:cNvSpPr txBox="1"/>
          <p:nvPr/>
        </p:nvSpPr>
        <p:spPr>
          <a:xfrm>
            <a:off x="726482" y="2637583"/>
            <a:ext cx="4993500" cy="6351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16" name="Google Shape;216;p22"/>
          <p:cNvSpPr txBox="1"/>
          <p:nvPr/>
        </p:nvSpPr>
        <p:spPr>
          <a:xfrm>
            <a:off x="715515" y="3769616"/>
            <a:ext cx="4993500" cy="6351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17" name="Google Shape;217;p22"/>
          <p:cNvSpPr txBox="1">
            <a:spLocks noGrp="1"/>
          </p:cNvSpPr>
          <p:nvPr>
            <p:ph type="subTitle" idx="4"/>
          </p:nvPr>
        </p:nvSpPr>
        <p:spPr>
          <a:xfrm>
            <a:off x="4369050" y="1176175"/>
            <a:ext cx="3746400" cy="6441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18" name="Google Shape;218;p22"/>
          <p:cNvSpPr txBox="1">
            <a:spLocks noGrp="1"/>
          </p:cNvSpPr>
          <p:nvPr>
            <p:ph type="subTitle" idx="5"/>
          </p:nvPr>
        </p:nvSpPr>
        <p:spPr>
          <a:xfrm>
            <a:off x="4386363" y="2437625"/>
            <a:ext cx="3746400" cy="666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19" name="Google Shape;219;p22"/>
          <p:cNvSpPr txBox="1">
            <a:spLocks noGrp="1"/>
          </p:cNvSpPr>
          <p:nvPr>
            <p:ph type="subTitle" idx="6"/>
          </p:nvPr>
        </p:nvSpPr>
        <p:spPr>
          <a:xfrm>
            <a:off x="4369175" y="3698325"/>
            <a:ext cx="3746400" cy="6666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20" name="Google Shape;220;p22"/>
          <p:cNvSpPr txBox="1">
            <a:spLocks noGrp="1"/>
          </p:cNvSpPr>
          <p:nvPr>
            <p:ph type="title"/>
          </p:nvPr>
        </p:nvSpPr>
        <p:spPr>
          <a:xfrm>
            <a:off x="720000" y="553375"/>
            <a:ext cx="3459300" cy="1557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221" name="Google Shape;221;p22"/>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222" name="Google Shape;222;p22"/>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223" name="Google Shape;223;p22"/>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224" name="Google Shape;224;p22"/>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1_1_1_1_1">
    <p:spTree>
      <p:nvGrpSpPr>
        <p:cNvPr id="1" name="Shape 225"/>
        <p:cNvGrpSpPr/>
        <p:nvPr/>
      </p:nvGrpSpPr>
      <p:grpSpPr>
        <a:xfrm>
          <a:off x="0" y="0"/>
          <a:ext cx="0" cy="0"/>
          <a:chOff x="0" y="0"/>
          <a:chExt cx="0" cy="0"/>
        </a:xfrm>
      </p:grpSpPr>
      <p:sp>
        <p:nvSpPr>
          <p:cNvPr id="226" name="Google Shape;226;p23"/>
          <p:cNvSpPr txBox="1">
            <a:spLocks noGrp="1"/>
          </p:cNvSpPr>
          <p:nvPr>
            <p:ph type="title"/>
          </p:nvPr>
        </p:nvSpPr>
        <p:spPr>
          <a:xfrm>
            <a:off x="720000" y="553375"/>
            <a:ext cx="4219800" cy="1218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sp>
        <p:nvSpPr>
          <p:cNvPr id="227" name="Google Shape;227;p23"/>
          <p:cNvSpPr txBox="1"/>
          <p:nvPr/>
        </p:nvSpPr>
        <p:spPr>
          <a:xfrm>
            <a:off x="713225" y="592325"/>
            <a:ext cx="1549200" cy="18081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0"/>
              </a:spcAft>
              <a:buNone/>
            </a:pPr>
            <a:endParaRPr sz="1600">
              <a:solidFill>
                <a:srgbClr val="1A1A1A"/>
              </a:solidFill>
              <a:latin typeface="Montserrat Light"/>
              <a:ea typeface="Montserrat Light"/>
              <a:cs typeface="Montserrat Light"/>
              <a:sym typeface="Montserrat Light"/>
            </a:endParaRPr>
          </a:p>
        </p:txBody>
      </p:sp>
      <p:sp>
        <p:nvSpPr>
          <p:cNvPr id="228" name="Google Shape;228;p23"/>
          <p:cNvSpPr txBox="1"/>
          <p:nvPr/>
        </p:nvSpPr>
        <p:spPr>
          <a:xfrm>
            <a:off x="2548113" y="14246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29" name="Google Shape;229;p23"/>
          <p:cNvSpPr txBox="1"/>
          <p:nvPr/>
        </p:nvSpPr>
        <p:spPr>
          <a:xfrm>
            <a:off x="4635501" y="14246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30" name="Google Shape;230;p23"/>
          <p:cNvSpPr txBox="1"/>
          <p:nvPr/>
        </p:nvSpPr>
        <p:spPr>
          <a:xfrm>
            <a:off x="2548127" y="33468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31" name="Google Shape;231;p23"/>
          <p:cNvSpPr txBox="1"/>
          <p:nvPr/>
        </p:nvSpPr>
        <p:spPr>
          <a:xfrm>
            <a:off x="2548113" y="5923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32" name="Google Shape;232;p23"/>
          <p:cNvSpPr txBox="1"/>
          <p:nvPr/>
        </p:nvSpPr>
        <p:spPr>
          <a:xfrm>
            <a:off x="4635490" y="5923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33" name="Google Shape;233;p23"/>
          <p:cNvSpPr txBox="1"/>
          <p:nvPr/>
        </p:nvSpPr>
        <p:spPr>
          <a:xfrm>
            <a:off x="2548118" y="26669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34" name="Google Shape;234;p23"/>
          <p:cNvSpPr txBox="1"/>
          <p:nvPr/>
        </p:nvSpPr>
        <p:spPr>
          <a:xfrm>
            <a:off x="4668853" y="33468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35" name="Google Shape;235;p23"/>
          <p:cNvSpPr txBox="1"/>
          <p:nvPr/>
        </p:nvSpPr>
        <p:spPr>
          <a:xfrm>
            <a:off x="4668844" y="26669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36" name="Google Shape;236;p23"/>
          <p:cNvSpPr txBox="1">
            <a:spLocks noGrp="1"/>
          </p:cNvSpPr>
          <p:nvPr>
            <p:ph type="subTitle" idx="1"/>
          </p:nvPr>
        </p:nvSpPr>
        <p:spPr>
          <a:xfrm>
            <a:off x="3404850" y="865314"/>
            <a:ext cx="1801800" cy="4575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37" name="Google Shape;237;p23"/>
          <p:cNvSpPr txBox="1">
            <a:spLocks noGrp="1"/>
          </p:cNvSpPr>
          <p:nvPr>
            <p:ph type="subTitle" idx="2"/>
          </p:nvPr>
        </p:nvSpPr>
        <p:spPr>
          <a:xfrm>
            <a:off x="5909698" y="865106"/>
            <a:ext cx="1801800" cy="4020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38" name="Google Shape;238;p23"/>
          <p:cNvSpPr txBox="1">
            <a:spLocks noGrp="1"/>
          </p:cNvSpPr>
          <p:nvPr>
            <p:ph type="subTitle" idx="3"/>
          </p:nvPr>
        </p:nvSpPr>
        <p:spPr>
          <a:xfrm>
            <a:off x="3420195" y="2943566"/>
            <a:ext cx="1425900" cy="4020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39" name="Google Shape;239;p23"/>
          <p:cNvSpPr txBox="1">
            <a:spLocks noGrp="1"/>
          </p:cNvSpPr>
          <p:nvPr>
            <p:ph type="subTitle" idx="4"/>
          </p:nvPr>
        </p:nvSpPr>
        <p:spPr>
          <a:xfrm>
            <a:off x="5930461" y="2943581"/>
            <a:ext cx="1677000" cy="4020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40" name="Google Shape;240;p23"/>
          <p:cNvSpPr txBox="1">
            <a:spLocks noGrp="1"/>
          </p:cNvSpPr>
          <p:nvPr>
            <p:ph type="subTitle" idx="5"/>
          </p:nvPr>
        </p:nvSpPr>
        <p:spPr>
          <a:xfrm>
            <a:off x="3404600" y="1176650"/>
            <a:ext cx="2202000" cy="11526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41" name="Google Shape;241;p23"/>
          <p:cNvSpPr txBox="1">
            <a:spLocks noGrp="1"/>
          </p:cNvSpPr>
          <p:nvPr>
            <p:ph type="subTitle" idx="6"/>
          </p:nvPr>
        </p:nvSpPr>
        <p:spPr>
          <a:xfrm>
            <a:off x="5909711" y="1176694"/>
            <a:ext cx="2202000" cy="11526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42" name="Google Shape;242;p23"/>
          <p:cNvSpPr txBox="1">
            <a:spLocks noGrp="1"/>
          </p:cNvSpPr>
          <p:nvPr>
            <p:ph type="subTitle" idx="7"/>
          </p:nvPr>
        </p:nvSpPr>
        <p:spPr>
          <a:xfrm>
            <a:off x="3425825" y="3253222"/>
            <a:ext cx="2180700" cy="11526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43" name="Google Shape;243;p23"/>
          <p:cNvSpPr txBox="1">
            <a:spLocks noGrp="1"/>
          </p:cNvSpPr>
          <p:nvPr>
            <p:ph type="subTitle" idx="8"/>
          </p:nvPr>
        </p:nvSpPr>
        <p:spPr>
          <a:xfrm>
            <a:off x="5920510" y="3257983"/>
            <a:ext cx="2202000" cy="1152600"/>
          </a:xfrm>
          <a:prstGeom prst="rect">
            <a:avLst/>
          </a:prstGeom>
        </p:spPr>
        <p:txBody>
          <a:bodyPr spcFirstLastPara="1" wrap="square" lIns="91425" tIns="91425" rIns="91425" bIns="91425" anchor="t" anchorCtr="0">
            <a:noAutofit/>
          </a:bodyPr>
          <a:lstStyle>
            <a:lvl1pPr lv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cxnSp>
        <p:nvCxnSpPr>
          <p:cNvPr id="244" name="Google Shape;244;p23"/>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245" name="Google Shape;245;p23"/>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246" name="Google Shape;246;p23"/>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247" name="Google Shape;247;p23"/>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1_1_1_1_1_1">
    <p:spTree>
      <p:nvGrpSpPr>
        <p:cNvPr id="1" name="Shape 248"/>
        <p:cNvGrpSpPr/>
        <p:nvPr/>
      </p:nvGrpSpPr>
      <p:grpSpPr>
        <a:xfrm>
          <a:off x="0" y="0"/>
          <a:ext cx="0" cy="0"/>
          <a:chOff x="0" y="0"/>
          <a:chExt cx="0" cy="0"/>
        </a:xfrm>
      </p:grpSpPr>
      <p:sp>
        <p:nvSpPr>
          <p:cNvPr id="249" name="Google Shape;249;p24"/>
          <p:cNvSpPr txBox="1"/>
          <p:nvPr/>
        </p:nvSpPr>
        <p:spPr>
          <a:xfrm>
            <a:off x="713225" y="592325"/>
            <a:ext cx="1549200" cy="18081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0"/>
              </a:spcAft>
              <a:buNone/>
            </a:pPr>
            <a:endParaRPr sz="1600">
              <a:solidFill>
                <a:srgbClr val="1A1A1A"/>
              </a:solidFill>
              <a:latin typeface="Montserrat Light"/>
              <a:ea typeface="Montserrat Light"/>
              <a:cs typeface="Montserrat Light"/>
              <a:sym typeface="Montserrat Light"/>
            </a:endParaRPr>
          </a:p>
        </p:txBody>
      </p:sp>
      <p:sp>
        <p:nvSpPr>
          <p:cNvPr id="250" name="Google Shape;250;p24"/>
          <p:cNvSpPr txBox="1"/>
          <p:nvPr/>
        </p:nvSpPr>
        <p:spPr>
          <a:xfrm>
            <a:off x="2548113" y="14246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51" name="Google Shape;251;p24"/>
          <p:cNvSpPr txBox="1"/>
          <p:nvPr/>
        </p:nvSpPr>
        <p:spPr>
          <a:xfrm>
            <a:off x="4635501" y="14246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52" name="Google Shape;252;p24"/>
          <p:cNvSpPr txBox="1"/>
          <p:nvPr/>
        </p:nvSpPr>
        <p:spPr>
          <a:xfrm>
            <a:off x="2548127" y="33468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53" name="Google Shape;253;p24"/>
          <p:cNvSpPr txBox="1"/>
          <p:nvPr/>
        </p:nvSpPr>
        <p:spPr>
          <a:xfrm>
            <a:off x="2548113" y="5923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54" name="Google Shape;254;p24"/>
          <p:cNvSpPr txBox="1"/>
          <p:nvPr/>
        </p:nvSpPr>
        <p:spPr>
          <a:xfrm>
            <a:off x="4635490" y="5923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55" name="Google Shape;255;p24"/>
          <p:cNvSpPr txBox="1"/>
          <p:nvPr/>
        </p:nvSpPr>
        <p:spPr>
          <a:xfrm>
            <a:off x="2548118" y="26669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56" name="Google Shape;256;p24"/>
          <p:cNvSpPr txBox="1"/>
          <p:nvPr/>
        </p:nvSpPr>
        <p:spPr>
          <a:xfrm>
            <a:off x="4668853" y="33468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57" name="Google Shape;257;p24"/>
          <p:cNvSpPr txBox="1"/>
          <p:nvPr/>
        </p:nvSpPr>
        <p:spPr>
          <a:xfrm>
            <a:off x="4668844" y="26669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58" name="Google Shape;258;p24"/>
          <p:cNvSpPr txBox="1">
            <a:spLocks noGrp="1"/>
          </p:cNvSpPr>
          <p:nvPr>
            <p:ph type="subTitle" idx="1"/>
          </p:nvPr>
        </p:nvSpPr>
        <p:spPr>
          <a:xfrm>
            <a:off x="2594510" y="1212775"/>
            <a:ext cx="12882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59" name="Google Shape;259;p24"/>
          <p:cNvSpPr txBox="1">
            <a:spLocks noGrp="1"/>
          </p:cNvSpPr>
          <p:nvPr>
            <p:ph type="subTitle" idx="2"/>
          </p:nvPr>
        </p:nvSpPr>
        <p:spPr>
          <a:xfrm>
            <a:off x="4601626" y="1212775"/>
            <a:ext cx="13113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60" name="Google Shape;260;p24"/>
          <p:cNvSpPr txBox="1">
            <a:spLocks noGrp="1"/>
          </p:cNvSpPr>
          <p:nvPr>
            <p:ph type="subTitle" idx="3"/>
          </p:nvPr>
        </p:nvSpPr>
        <p:spPr>
          <a:xfrm>
            <a:off x="2604624" y="3408025"/>
            <a:ext cx="12840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61" name="Google Shape;261;p24"/>
          <p:cNvSpPr txBox="1">
            <a:spLocks noGrp="1"/>
          </p:cNvSpPr>
          <p:nvPr>
            <p:ph type="subTitle" idx="4"/>
          </p:nvPr>
        </p:nvSpPr>
        <p:spPr>
          <a:xfrm>
            <a:off x="4607576" y="3408025"/>
            <a:ext cx="12840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62" name="Google Shape;262;p24"/>
          <p:cNvSpPr txBox="1">
            <a:spLocks noGrp="1"/>
          </p:cNvSpPr>
          <p:nvPr>
            <p:ph type="subTitle" idx="5"/>
          </p:nvPr>
        </p:nvSpPr>
        <p:spPr>
          <a:xfrm>
            <a:off x="2594510" y="1527368"/>
            <a:ext cx="18018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263" name="Google Shape;263;p24"/>
          <p:cNvSpPr txBox="1">
            <a:spLocks noGrp="1"/>
          </p:cNvSpPr>
          <p:nvPr>
            <p:ph type="subTitle" idx="6"/>
          </p:nvPr>
        </p:nvSpPr>
        <p:spPr>
          <a:xfrm>
            <a:off x="4600434" y="1527375"/>
            <a:ext cx="18018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chemeClr val="accent3"/>
                </a:solidFill>
                <a:latin typeface="Montserrat"/>
                <a:ea typeface="Montserrat"/>
                <a:cs typeface="Montserrat"/>
                <a:sym typeface="Montserrat"/>
              </a:defRPr>
            </a:lvl1pPr>
            <a:lvl2pPr lvl="1" rtl="0">
              <a:lnSpc>
                <a:spcPct val="125000"/>
              </a:lnSpc>
              <a:spcBef>
                <a:spcPts val="1600"/>
              </a:spcBef>
              <a:spcAft>
                <a:spcPts val="0"/>
              </a:spcAft>
              <a:buNone/>
              <a:defRPr sz="1400">
                <a:solidFill>
                  <a:schemeClr val="accent3"/>
                </a:solidFill>
                <a:latin typeface="Montserrat"/>
                <a:ea typeface="Montserrat"/>
                <a:cs typeface="Montserrat"/>
                <a:sym typeface="Montserrat"/>
              </a:defRPr>
            </a:lvl2pPr>
            <a:lvl3pPr lvl="2" rtl="0">
              <a:lnSpc>
                <a:spcPct val="125000"/>
              </a:lnSpc>
              <a:spcBef>
                <a:spcPts val="1600"/>
              </a:spcBef>
              <a:spcAft>
                <a:spcPts val="0"/>
              </a:spcAft>
              <a:buNone/>
              <a:defRPr sz="1400">
                <a:solidFill>
                  <a:schemeClr val="accent3"/>
                </a:solidFill>
                <a:latin typeface="Montserrat"/>
                <a:ea typeface="Montserrat"/>
                <a:cs typeface="Montserrat"/>
                <a:sym typeface="Montserrat"/>
              </a:defRPr>
            </a:lvl3pPr>
            <a:lvl4pPr lvl="3" rtl="0">
              <a:lnSpc>
                <a:spcPct val="125000"/>
              </a:lnSpc>
              <a:spcBef>
                <a:spcPts val="1600"/>
              </a:spcBef>
              <a:spcAft>
                <a:spcPts val="0"/>
              </a:spcAft>
              <a:buNone/>
              <a:defRPr sz="1400">
                <a:solidFill>
                  <a:schemeClr val="accent3"/>
                </a:solidFill>
                <a:latin typeface="Montserrat"/>
                <a:ea typeface="Montserrat"/>
                <a:cs typeface="Montserrat"/>
                <a:sym typeface="Montserrat"/>
              </a:defRPr>
            </a:lvl4pPr>
            <a:lvl5pPr lvl="4" rtl="0">
              <a:lnSpc>
                <a:spcPct val="125000"/>
              </a:lnSpc>
              <a:spcBef>
                <a:spcPts val="1600"/>
              </a:spcBef>
              <a:spcAft>
                <a:spcPts val="0"/>
              </a:spcAft>
              <a:buNone/>
              <a:defRPr sz="1400">
                <a:solidFill>
                  <a:schemeClr val="accent3"/>
                </a:solidFill>
                <a:latin typeface="Montserrat"/>
                <a:ea typeface="Montserrat"/>
                <a:cs typeface="Montserrat"/>
                <a:sym typeface="Montserrat"/>
              </a:defRPr>
            </a:lvl5pPr>
            <a:lvl6pPr lvl="5" rtl="0">
              <a:lnSpc>
                <a:spcPct val="125000"/>
              </a:lnSpc>
              <a:spcBef>
                <a:spcPts val="1600"/>
              </a:spcBef>
              <a:spcAft>
                <a:spcPts val="0"/>
              </a:spcAft>
              <a:buNone/>
              <a:defRPr sz="1400">
                <a:solidFill>
                  <a:schemeClr val="accent3"/>
                </a:solidFill>
                <a:latin typeface="Montserrat"/>
                <a:ea typeface="Montserrat"/>
                <a:cs typeface="Montserrat"/>
                <a:sym typeface="Montserrat"/>
              </a:defRPr>
            </a:lvl6pPr>
            <a:lvl7pPr lvl="6" rtl="0">
              <a:lnSpc>
                <a:spcPct val="125000"/>
              </a:lnSpc>
              <a:spcBef>
                <a:spcPts val="1600"/>
              </a:spcBef>
              <a:spcAft>
                <a:spcPts val="0"/>
              </a:spcAft>
              <a:buNone/>
              <a:defRPr sz="1400">
                <a:solidFill>
                  <a:schemeClr val="accent3"/>
                </a:solidFill>
                <a:latin typeface="Montserrat"/>
                <a:ea typeface="Montserrat"/>
                <a:cs typeface="Montserrat"/>
                <a:sym typeface="Montserrat"/>
              </a:defRPr>
            </a:lvl7pPr>
            <a:lvl8pPr lvl="7" rtl="0">
              <a:lnSpc>
                <a:spcPct val="125000"/>
              </a:lnSpc>
              <a:spcBef>
                <a:spcPts val="1600"/>
              </a:spcBef>
              <a:spcAft>
                <a:spcPts val="0"/>
              </a:spcAft>
              <a:buNone/>
              <a:defRPr sz="1400">
                <a:solidFill>
                  <a:schemeClr val="accent3"/>
                </a:solidFill>
                <a:latin typeface="Montserrat"/>
                <a:ea typeface="Montserrat"/>
                <a:cs typeface="Montserrat"/>
                <a:sym typeface="Montserrat"/>
              </a:defRPr>
            </a:lvl8pPr>
            <a:lvl9pPr lvl="8" rtl="0">
              <a:lnSpc>
                <a:spcPct val="125000"/>
              </a:lnSpc>
              <a:spcBef>
                <a:spcPts val="1600"/>
              </a:spcBef>
              <a:spcAft>
                <a:spcPts val="1600"/>
              </a:spcAft>
              <a:buNone/>
              <a:defRPr sz="1400">
                <a:solidFill>
                  <a:schemeClr val="accent3"/>
                </a:solidFill>
                <a:latin typeface="Montserrat"/>
                <a:ea typeface="Montserrat"/>
                <a:cs typeface="Montserrat"/>
                <a:sym typeface="Montserrat"/>
              </a:defRPr>
            </a:lvl9pPr>
          </a:lstStyle>
          <a:p>
            <a:endParaRPr/>
          </a:p>
        </p:txBody>
      </p:sp>
      <p:sp>
        <p:nvSpPr>
          <p:cNvPr id="264" name="Google Shape;264;p24"/>
          <p:cNvSpPr txBox="1">
            <a:spLocks noGrp="1"/>
          </p:cNvSpPr>
          <p:nvPr>
            <p:ph type="subTitle" idx="7"/>
          </p:nvPr>
        </p:nvSpPr>
        <p:spPr>
          <a:xfrm>
            <a:off x="2594500" y="3722206"/>
            <a:ext cx="18018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chemeClr val="accent3"/>
                </a:solidFill>
                <a:latin typeface="Montserrat"/>
                <a:ea typeface="Montserrat"/>
                <a:cs typeface="Montserrat"/>
                <a:sym typeface="Montserrat"/>
              </a:defRPr>
            </a:lvl1pPr>
            <a:lvl2pPr lvl="1" rtl="0">
              <a:lnSpc>
                <a:spcPct val="125000"/>
              </a:lnSpc>
              <a:spcBef>
                <a:spcPts val="1600"/>
              </a:spcBef>
              <a:spcAft>
                <a:spcPts val="0"/>
              </a:spcAft>
              <a:buNone/>
              <a:defRPr sz="1400">
                <a:solidFill>
                  <a:schemeClr val="accent3"/>
                </a:solidFill>
                <a:latin typeface="Montserrat"/>
                <a:ea typeface="Montserrat"/>
                <a:cs typeface="Montserrat"/>
                <a:sym typeface="Montserrat"/>
              </a:defRPr>
            </a:lvl2pPr>
            <a:lvl3pPr lvl="2" rtl="0">
              <a:lnSpc>
                <a:spcPct val="125000"/>
              </a:lnSpc>
              <a:spcBef>
                <a:spcPts val="1600"/>
              </a:spcBef>
              <a:spcAft>
                <a:spcPts val="0"/>
              </a:spcAft>
              <a:buNone/>
              <a:defRPr sz="1400">
                <a:solidFill>
                  <a:schemeClr val="accent3"/>
                </a:solidFill>
                <a:latin typeface="Montserrat"/>
                <a:ea typeface="Montserrat"/>
                <a:cs typeface="Montserrat"/>
                <a:sym typeface="Montserrat"/>
              </a:defRPr>
            </a:lvl3pPr>
            <a:lvl4pPr lvl="3" rtl="0">
              <a:lnSpc>
                <a:spcPct val="125000"/>
              </a:lnSpc>
              <a:spcBef>
                <a:spcPts val="1600"/>
              </a:spcBef>
              <a:spcAft>
                <a:spcPts val="0"/>
              </a:spcAft>
              <a:buNone/>
              <a:defRPr sz="1400">
                <a:solidFill>
                  <a:schemeClr val="accent3"/>
                </a:solidFill>
                <a:latin typeface="Montserrat"/>
                <a:ea typeface="Montserrat"/>
                <a:cs typeface="Montserrat"/>
                <a:sym typeface="Montserrat"/>
              </a:defRPr>
            </a:lvl4pPr>
            <a:lvl5pPr lvl="4" rtl="0">
              <a:lnSpc>
                <a:spcPct val="125000"/>
              </a:lnSpc>
              <a:spcBef>
                <a:spcPts val="1600"/>
              </a:spcBef>
              <a:spcAft>
                <a:spcPts val="0"/>
              </a:spcAft>
              <a:buNone/>
              <a:defRPr sz="1400">
                <a:solidFill>
                  <a:schemeClr val="accent3"/>
                </a:solidFill>
                <a:latin typeface="Montserrat"/>
                <a:ea typeface="Montserrat"/>
                <a:cs typeface="Montserrat"/>
                <a:sym typeface="Montserrat"/>
              </a:defRPr>
            </a:lvl5pPr>
            <a:lvl6pPr lvl="5" rtl="0">
              <a:lnSpc>
                <a:spcPct val="125000"/>
              </a:lnSpc>
              <a:spcBef>
                <a:spcPts val="1600"/>
              </a:spcBef>
              <a:spcAft>
                <a:spcPts val="0"/>
              </a:spcAft>
              <a:buNone/>
              <a:defRPr sz="1400">
                <a:solidFill>
                  <a:schemeClr val="accent3"/>
                </a:solidFill>
                <a:latin typeface="Montserrat"/>
                <a:ea typeface="Montserrat"/>
                <a:cs typeface="Montserrat"/>
                <a:sym typeface="Montserrat"/>
              </a:defRPr>
            </a:lvl6pPr>
            <a:lvl7pPr lvl="6" rtl="0">
              <a:lnSpc>
                <a:spcPct val="125000"/>
              </a:lnSpc>
              <a:spcBef>
                <a:spcPts val="1600"/>
              </a:spcBef>
              <a:spcAft>
                <a:spcPts val="0"/>
              </a:spcAft>
              <a:buNone/>
              <a:defRPr sz="1400">
                <a:solidFill>
                  <a:schemeClr val="accent3"/>
                </a:solidFill>
                <a:latin typeface="Montserrat"/>
                <a:ea typeface="Montserrat"/>
                <a:cs typeface="Montserrat"/>
                <a:sym typeface="Montserrat"/>
              </a:defRPr>
            </a:lvl7pPr>
            <a:lvl8pPr lvl="7" rtl="0">
              <a:lnSpc>
                <a:spcPct val="125000"/>
              </a:lnSpc>
              <a:spcBef>
                <a:spcPts val="1600"/>
              </a:spcBef>
              <a:spcAft>
                <a:spcPts val="0"/>
              </a:spcAft>
              <a:buNone/>
              <a:defRPr sz="1400">
                <a:solidFill>
                  <a:schemeClr val="accent3"/>
                </a:solidFill>
                <a:latin typeface="Montserrat"/>
                <a:ea typeface="Montserrat"/>
                <a:cs typeface="Montserrat"/>
                <a:sym typeface="Montserrat"/>
              </a:defRPr>
            </a:lvl8pPr>
            <a:lvl9pPr lvl="8" rtl="0">
              <a:lnSpc>
                <a:spcPct val="125000"/>
              </a:lnSpc>
              <a:spcBef>
                <a:spcPts val="1600"/>
              </a:spcBef>
              <a:spcAft>
                <a:spcPts val="1600"/>
              </a:spcAft>
              <a:buNone/>
              <a:defRPr sz="1400">
                <a:solidFill>
                  <a:schemeClr val="accent3"/>
                </a:solidFill>
                <a:latin typeface="Montserrat"/>
                <a:ea typeface="Montserrat"/>
                <a:cs typeface="Montserrat"/>
                <a:sym typeface="Montserrat"/>
              </a:defRPr>
            </a:lvl9pPr>
          </a:lstStyle>
          <a:p>
            <a:endParaRPr/>
          </a:p>
        </p:txBody>
      </p:sp>
      <p:sp>
        <p:nvSpPr>
          <p:cNvPr id="265" name="Google Shape;265;p24"/>
          <p:cNvSpPr txBox="1">
            <a:spLocks noGrp="1"/>
          </p:cNvSpPr>
          <p:nvPr>
            <p:ph type="subTitle" idx="8"/>
          </p:nvPr>
        </p:nvSpPr>
        <p:spPr>
          <a:xfrm>
            <a:off x="4600575" y="3722333"/>
            <a:ext cx="18315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chemeClr val="accent3"/>
                </a:solidFill>
                <a:latin typeface="Montserrat"/>
                <a:ea typeface="Montserrat"/>
                <a:cs typeface="Montserrat"/>
                <a:sym typeface="Montserrat"/>
              </a:defRPr>
            </a:lvl1pPr>
            <a:lvl2pPr lvl="1" rtl="0">
              <a:lnSpc>
                <a:spcPct val="125000"/>
              </a:lnSpc>
              <a:spcBef>
                <a:spcPts val="1600"/>
              </a:spcBef>
              <a:spcAft>
                <a:spcPts val="0"/>
              </a:spcAft>
              <a:buNone/>
              <a:defRPr sz="1400">
                <a:solidFill>
                  <a:schemeClr val="accent3"/>
                </a:solidFill>
                <a:latin typeface="Montserrat"/>
                <a:ea typeface="Montserrat"/>
                <a:cs typeface="Montserrat"/>
                <a:sym typeface="Montserrat"/>
              </a:defRPr>
            </a:lvl2pPr>
            <a:lvl3pPr lvl="2" rtl="0">
              <a:lnSpc>
                <a:spcPct val="125000"/>
              </a:lnSpc>
              <a:spcBef>
                <a:spcPts val="1600"/>
              </a:spcBef>
              <a:spcAft>
                <a:spcPts val="0"/>
              </a:spcAft>
              <a:buNone/>
              <a:defRPr sz="1400">
                <a:solidFill>
                  <a:schemeClr val="accent3"/>
                </a:solidFill>
                <a:latin typeface="Montserrat"/>
                <a:ea typeface="Montserrat"/>
                <a:cs typeface="Montserrat"/>
                <a:sym typeface="Montserrat"/>
              </a:defRPr>
            </a:lvl3pPr>
            <a:lvl4pPr lvl="3" rtl="0">
              <a:lnSpc>
                <a:spcPct val="125000"/>
              </a:lnSpc>
              <a:spcBef>
                <a:spcPts val="1600"/>
              </a:spcBef>
              <a:spcAft>
                <a:spcPts val="0"/>
              </a:spcAft>
              <a:buNone/>
              <a:defRPr sz="1400">
                <a:solidFill>
                  <a:schemeClr val="accent3"/>
                </a:solidFill>
                <a:latin typeface="Montserrat"/>
                <a:ea typeface="Montserrat"/>
                <a:cs typeface="Montserrat"/>
                <a:sym typeface="Montserrat"/>
              </a:defRPr>
            </a:lvl4pPr>
            <a:lvl5pPr lvl="4" rtl="0">
              <a:lnSpc>
                <a:spcPct val="125000"/>
              </a:lnSpc>
              <a:spcBef>
                <a:spcPts val="1600"/>
              </a:spcBef>
              <a:spcAft>
                <a:spcPts val="0"/>
              </a:spcAft>
              <a:buNone/>
              <a:defRPr sz="1400">
                <a:solidFill>
                  <a:schemeClr val="accent3"/>
                </a:solidFill>
                <a:latin typeface="Montserrat"/>
                <a:ea typeface="Montserrat"/>
                <a:cs typeface="Montserrat"/>
                <a:sym typeface="Montserrat"/>
              </a:defRPr>
            </a:lvl5pPr>
            <a:lvl6pPr lvl="5" rtl="0">
              <a:lnSpc>
                <a:spcPct val="125000"/>
              </a:lnSpc>
              <a:spcBef>
                <a:spcPts val="1600"/>
              </a:spcBef>
              <a:spcAft>
                <a:spcPts val="0"/>
              </a:spcAft>
              <a:buNone/>
              <a:defRPr sz="1400">
                <a:solidFill>
                  <a:schemeClr val="accent3"/>
                </a:solidFill>
                <a:latin typeface="Montserrat"/>
                <a:ea typeface="Montserrat"/>
                <a:cs typeface="Montserrat"/>
                <a:sym typeface="Montserrat"/>
              </a:defRPr>
            </a:lvl6pPr>
            <a:lvl7pPr lvl="6" rtl="0">
              <a:lnSpc>
                <a:spcPct val="125000"/>
              </a:lnSpc>
              <a:spcBef>
                <a:spcPts val="1600"/>
              </a:spcBef>
              <a:spcAft>
                <a:spcPts val="0"/>
              </a:spcAft>
              <a:buNone/>
              <a:defRPr sz="1400">
                <a:solidFill>
                  <a:schemeClr val="accent3"/>
                </a:solidFill>
                <a:latin typeface="Montserrat"/>
                <a:ea typeface="Montserrat"/>
                <a:cs typeface="Montserrat"/>
                <a:sym typeface="Montserrat"/>
              </a:defRPr>
            </a:lvl7pPr>
            <a:lvl8pPr lvl="7" rtl="0">
              <a:lnSpc>
                <a:spcPct val="125000"/>
              </a:lnSpc>
              <a:spcBef>
                <a:spcPts val="1600"/>
              </a:spcBef>
              <a:spcAft>
                <a:spcPts val="0"/>
              </a:spcAft>
              <a:buNone/>
              <a:defRPr sz="1400">
                <a:solidFill>
                  <a:schemeClr val="accent3"/>
                </a:solidFill>
                <a:latin typeface="Montserrat"/>
                <a:ea typeface="Montserrat"/>
                <a:cs typeface="Montserrat"/>
                <a:sym typeface="Montserrat"/>
              </a:defRPr>
            </a:lvl8pPr>
            <a:lvl9pPr lvl="8" rtl="0">
              <a:lnSpc>
                <a:spcPct val="125000"/>
              </a:lnSpc>
              <a:spcBef>
                <a:spcPts val="1600"/>
              </a:spcBef>
              <a:spcAft>
                <a:spcPts val="1600"/>
              </a:spcAft>
              <a:buNone/>
              <a:defRPr sz="1400">
                <a:solidFill>
                  <a:schemeClr val="accent3"/>
                </a:solidFill>
                <a:latin typeface="Montserrat"/>
                <a:ea typeface="Montserrat"/>
                <a:cs typeface="Montserrat"/>
                <a:sym typeface="Montserrat"/>
              </a:defRPr>
            </a:lvl9pPr>
          </a:lstStyle>
          <a:p>
            <a:endParaRPr/>
          </a:p>
        </p:txBody>
      </p:sp>
      <p:sp>
        <p:nvSpPr>
          <p:cNvPr id="266" name="Google Shape;266;p24"/>
          <p:cNvSpPr txBox="1"/>
          <p:nvPr/>
        </p:nvSpPr>
        <p:spPr>
          <a:xfrm>
            <a:off x="6752126" y="14246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67" name="Google Shape;267;p24"/>
          <p:cNvSpPr txBox="1"/>
          <p:nvPr/>
        </p:nvSpPr>
        <p:spPr>
          <a:xfrm>
            <a:off x="6752115" y="5923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68" name="Google Shape;268;p24"/>
          <p:cNvSpPr txBox="1"/>
          <p:nvPr/>
        </p:nvSpPr>
        <p:spPr>
          <a:xfrm>
            <a:off x="6785478" y="3346850"/>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269" name="Google Shape;269;p24"/>
          <p:cNvSpPr txBox="1"/>
          <p:nvPr/>
        </p:nvSpPr>
        <p:spPr>
          <a:xfrm>
            <a:off x="6785469" y="2666925"/>
            <a:ext cx="18018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270" name="Google Shape;270;p24"/>
          <p:cNvSpPr txBox="1">
            <a:spLocks noGrp="1"/>
          </p:cNvSpPr>
          <p:nvPr>
            <p:ph type="subTitle" idx="9"/>
          </p:nvPr>
        </p:nvSpPr>
        <p:spPr>
          <a:xfrm>
            <a:off x="6611019" y="1212775"/>
            <a:ext cx="12882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71" name="Google Shape;271;p24"/>
          <p:cNvSpPr txBox="1">
            <a:spLocks noGrp="1"/>
          </p:cNvSpPr>
          <p:nvPr>
            <p:ph type="subTitle" idx="13"/>
          </p:nvPr>
        </p:nvSpPr>
        <p:spPr>
          <a:xfrm>
            <a:off x="6631381" y="3408025"/>
            <a:ext cx="1288200" cy="4554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rtl="0">
              <a:lnSpc>
                <a:spcPct val="125000"/>
              </a:lnSpc>
              <a:spcBef>
                <a:spcPts val="1600"/>
              </a:spcBef>
              <a:spcAft>
                <a:spcPts val="0"/>
              </a:spcAft>
              <a:buNone/>
              <a:defRPr sz="1800" b="1">
                <a:solidFill>
                  <a:srgbClr val="1A1A1A"/>
                </a:solidFill>
                <a:latin typeface="Montserrat"/>
                <a:ea typeface="Montserrat"/>
                <a:cs typeface="Montserrat"/>
                <a:sym typeface="Montserrat"/>
              </a:defRPr>
            </a:lvl2pPr>
            <a:lvl3pPr lvl="2" rtl="0">
              <a:lnSpc>
                <a:spcPct val="125000"/>
              </a:lnSpc>
              <a:spcBef>
                <a:spcPts val="1600"/>
              </a:spcBef>
              <a:spcAft>
                <a:spcPts val="0"/>
              </a:spcAft>
              <a:buNone/>
              <a:defRPr sz="1800" b="1">
                <a:solidFill>
                  <a:srgbClr val="1A1A1A"/>
                </a:solidFill>
                <a:latin typeface="Montserrat"/>
                <a:ea typeface="Montserrat"/>
                <a:cs typeface="Montserrat"/>
                <a:sym typeface="Montserrat"/>
              </a:defRPr>
            </a:lvl3pPr>
            <a:lvl4pPr lvl="3" rtl="0">
              <a:lnSpc>
                <a:spcPct val="125000"/>
              </a:lnSpc>
              <a:spcBef>
                <a:spcPts val="1600"/>
              </a:spcBef>
              <a:spcAft>
                <a:spcPts val="0"/>
              </a:spcAft>
              <a:buNone/>
              <a:defRPr sz="1800" b="1">
                <a:solidFill>
                  <a:srgbClr val="1A1A1A"/>
                </a:solidFill>
                <a:latin typeface="Montserrat"/>
                <a:ea typeface="Montserrat"/>
                <a:cs typeface="Montserrat"/>
                <a:sym typeface="Montserrat"/>
              </a:defRPr>
            </a:lvl4pPr>
            <a:lvl5pPr lvl="4" rtl="0">
              <a:lnSpc>
                <a:spcPct val="125000"/>
              </a:lnSpc>
              <a:spcBef>
                <a:spcPts val="1600"/>
              </a:spcBef>
              <a:spcAft>
                <a:spcPts val="0"/>
              </a:spcAft>
              <a:buNone/>
              <a:defRPr sz="1800" b="1">
                <a:solidFill>
                  <a:srgbClr val="1A1A1A"/>
                </a:solidFill>
                <a:latin typeface="Montserrat"/>
                <a:ea typeface="Montserrat"/>
                <a:cs typeface="Montserrat"/>
                <a:sym typeface="Montserrat"/>
              </a:defRPr>
            </a:lvl5pPr>
            <a:lvl6pPr lvl="5" rtl="0">
              <a:lnSpc>
                <a:spcPct val="125000"/>
              </a:lnSpc>
              <a:spcBef>
                <a:spcPts val="1600"/>
              </a:spcBef>
              <a:spcAft>
                <a:spcPts val="0"/>
              </a:spcAft>
              <a:buNone/>
              <a:defRPr sz="1800" b="1">
                <a:solidFill>
                  <a:srgbClr val="1A1A1A"/>
                </a:solidFill>
                <a:latin typeface="Montserrat"/>
                <a:ea typeface="Montserrat"/>
                <a:cs typeface="Montserrat"/>
                <a:sym typeface="Montserrat"/>
              </a:defRPr>
            </a:lvl6pPr>
            <a:lvl7pPr lvl="6" rtl="0">
              <a:lnSpc>
                <a:spcPct val="125000"/>
              </a:lnSpc>
              <a:spcBef>
                <a:spcPts val="1600"/>
              </a:spcBef>
              <a:spcAft>
                <a:spcPts val="0"/>
              </a:spcAft>
              <a:buNone/>
              <a:defRPr sz="1800" b="1">
                <a:solidFill>
                  <a:srgbClr val="1A1A1A"/>
                </a:solidFill>
                <a:latin typeface="Montserrat"/>
                <a:ea typeface="Montserrat"/>
                <a:cs typeface="Montserrat"/>
                <a:sym typeface="Montserrat"/>
              </a:defRPr>
            </a:lvl7pPr>
            <a:lvl8pPr lvl="7" rtl="0">
              <a:lnSpc>
                <a:spcPct val="125000"/>
              </a:lnSpc>
              <a:spcBef>
                <a:spcPts val="1600"/>
              </a:spcBef>
              <a:spcAft>
                <a:spcPts val="0"/>
              </a:spcAft>
              <a:buNone/>
              <a:defRPr sz="1800" b="1">
                <a:solidFill>
                  <a:srgbClr val="1A1A1A"/>
                </a:solidFill>
                <a:latin typeface="Montserrat"/>
                <a:ea typeface="Montserrat"/>
                <a:cs typeface="Montserrat"/>
                <a:sym typeface="Montserrat"/>
              </a:defRPr>
            </a:lvl8pPr>
            <a:lvl9pPr lvl="8" rtl="0">
              <a:lnSpc>
                <a:spcPct val="125000"/>
              </a:lnSpc>
              <a:spcBef>
                <a:spcPts val="1600"/>
              </a:spcBef>
              <a:spcAft>
                <a:spcPts val="1600"/>
              </a:spcAft>
              <a:buNone/>
              <a:defRPr sz="1800" b="1">
                <a:solidFill>
                  <a:srgbClr val="1A1A1A"/>
                </a:solidFill>
                <a:latin typeface="Montserrat"/>
                <a:ea typeface="Montserrat"/>
                <a:cs typeface="Montserrat"/>
                <a:sym typeface="Montserrat"/>
              </a:defRPr>
            </a:lvl9pPr>
          </a:lstStyle>
          <a:p>
            <a:endParaRPr/>
          </a:p>
        </p:txBody>
      </p:sp>
      <p:sp>
        <p:nvSpPr>
          <p:cNvPr id="272" name="Google Shape;272;p24"/>
          <p:cNvSpPr txBox="1">
            <a:spLocks noGrp="1"/>
          </p:cNvSpPr>
          <p:nvPr>
            <p:ph type="subTitle" idx="14"/>
          </p:nvPr>
        </p:nvSpPr>
        <p:spPr>
          <a:xfrm>
            <a:off x="6609950" y="1527375"/>
            <a:ext cx="18018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chemeClr val="accent3"/>
                </a:solidFill>
                <a:latin typeface="Montserrat"/>
                <a:ea typeface="Montserrat"/>
                <a:cs typeface="Montserrat"/>
                <a:sym typeface="Montserrat"/>
              </a:defRPr>
            </a:lvl1pPr>
            <a:lvl2pPr lvl="1" rtl="0">
              <a:lnSpc>
                <a:spcPct val="125000"/>
              </a:lnSpc>
              <a:spcBef>
                <a:spcPts val="1600"/>
              </a:spcBef>
              <a:spcAft>
                <a:spcPts val="0"/>
              </a:spcAft>
              <a:buNone/>
              <a:defRPr sz="1400">
                <a:solidFill>
                  <a:schemeClr val="accent3"/>
                </a:solidFill>
                <a:latin typeface="Montserrat"/>
                <a:ea typeface="Montserrat"/>
                <a:cs typeface="Montserrat"/>
                <a:sym typeface="Montserrat"/>
              </a:defRPr>
            </a:lvl2pPr>
            <a:lvl3pPr lvl="2" rtl="0">
              <a:lnSpc>
                <a:spcPct val="125000"/>
              </a:lnSpc>
              <a:spcBef>
                <a:spcPts val="1600"/>
              </a:spcBef>
              <a:spcAft>
                <a:spcPts val="0"/>
              </a:spcAft>
              <a:buNone/>
              <a:defRPr sz="1400">
                <a:solidFill>
                  <a:schemeClr val="accent3"/>
                </a:solidFill>
                <a:latin typeface="Montserrat"/>
                <a:ea typeface="Montserrat"/>
                <a:cs typeface="Montserrat"/>
                <a:sym typeface="Montserrat"/>
              </a:defRPr>
            </a:lvl3pPr>
            <a:lvl4pPr lvl="3" rtl="0">
              <a:lnSpc>
                <a:spcPct val="125000"/>
              </a:lnSpc>
              <a:spcBef>
                <a:spcPts val="1600"/>
              </a:spcBef>
              <a:spcAft>
                <a:spcPts val="0"/>
              </a:spcAft>
              <a:buNone/>
              <a:defRPr sz="1400">
                <a:solidFill>
                  <a:schemeClr val="accent3"/>
                </a:solidFill>
                <a:latin typeface="Montserrat"/>
                <a:ea typeface="Montserrat"/>
                <a:cs typeface="Montserrat"/>
                <a:sym typeface="Montserrat"/>
              </a:defRPr>
            </a:lvl4pPr>
            <a:lvl5pPr lvl="4" rtl="0">
              <a:lnSpc>
                <a:spcPct val="125000"/>
              </a:lnSpc>
              <a:spcBef>
                <a:spcPts val="1600"/>
              </a:spcBef>
              <a:spcAft>
                <a:spcPts val="0"/>
              </a:spcAft>
              <a:buNone/>
              <a:defRPr sz="1400">
                <a:solidFill>
                  <a:schemeClr val="accent3"/>
                </a:solidFill>
                <a:latin typeface="Montserrat"/>
                <a:ea typeface="Montserrat"/>
                <a:cs typeface="Montserrat"/>
                <a:sym typeface="Montserrat"/>
              </a:defRPr>
            </a:lvl5pPr>
            <a:lvl6pPr lvl="5" rtl="0">
              <a:lnSpc>
                <a:spcPct val="125000"/>
              </a:lnSpc>
              <a:spcBef>
                <a:spcPts val="1600"/>
              </a:spcBef>
              <a:spcAft>
                <a:spcPts val="0"/>
              </a:spcAft>
              <a:buNone/>
              <a:defRPr sz="1400">
                <a:solidFill>
                  <a:schemeClr val="accent3"/>
                </a:solidFill>
                <a:latin typeface="Montserrat"/>
                <a:ea typeface="Montserrat"/>
                <a:cs typeface="Montserrat"/>
                <a:sym typeface="Montserrat"/>
              </a:defRPr>
            </a:lvl6pPr>
            <a:lvl7pPr lvl="6" rtl="0">
              <a:lnSpc>
                <a:spcPct val="125000"/>
              </a:lnSpc>
              <a:spcBef>
                <a:spcPts val="1600"/>
              </a:spcBef>
              <a:spcAft>
                <a:spcPts val="0"/>
              </a:spcAft>
              <a:buNone/>
              <a:defRPr sz="1400">
                <a:solidFill>
                  <a:schemeClr val="accent3"/>
                </a:solidFill>
                <a:latin typeface="Montserrat"/>
                <a:ea typeface="Montserrat"/>
                <a:cs typeface="Montserrat"/>
                <a:sym typeface="Montserrat"/>
              </a:defRPr>
            </a:lvl7pPr>
            <a:lvl8pPr lvl="7" rtl="0">
              <a:lnSpc>
                <a:spcPct val="125000"/>
              </a:lnSpc>
              <a:spcBef>
                <a:spcPts val="1600"/>
              </a:spcBef>
              <a:spcAft>
                <a:spcPts val="0"/>
              </a:spcAft>
              <a:buNone/>
              <a:defRPr sz="1400">
                <a:solidFill>
                  <a:schemeClr val="accent3"/>
                </a:solidFill>
                <a:latin typeface="Montserrat"/>
                <a:ea typeface="Montserrat"/>
                <a:cs typeface="Montserrat"/>
                <a:sym typeface="Montserrat"/>
              </a:defRPr>
            </a:lvl8pPr>
            <a:lvl9pPr lvl="8" rtl="0">
              <a:lnSpc>
                <a:spcPct val="125000"/>
              </a:lnSpc>
              <a:spcBef>
                <a:spcPts val="1600"/>
              </a:spcBef>
              <a:spcAft>
                <a:spcPts val="1600"/>
              </a:spcAft>
              <a:buNone/>
              <a:defRPr sz="1400">
                <a:solidFill>
                  <a:schemeClr val="accent3"/>
                </a:solidFill>
                <a:latin typeface="Montserrat"/>
                <a:ea typeface="Montserrat"/>
                <a:cs typeface="Montserrat"/>
                <a:sym typeface="Montserrat"/>
              </a:defRPr>
            </a:lvl9pPr>
          </a:lstStyle>
          <a:p>
            <a:endParaRPr/>
          </a:p>
        </p:txBody>
      </p:sp>
      <p:sp>
        <p:nvSpPr>
          <p:cNvPr id="273" name="Google Shape;273;p24"/>
          <p:cNvSpPr txBox="1">
            <a:spLocks noGrp="1"/>
          </p:cNvSpPr>
          <p:nvPr>
            <p:ph type="subTitle" idx="15"/>
          </p:nvPr>
        </p:nvSpPr>
        <p:spPr>
          <a:xfrm>
            <a:off x="6628925" y="3722206"/>
            <a:ext cx="1801800" cy="957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1400">
                <a:solidFill>
                  <a:schemeClr val="accent3"/>
                </a:solidFill>
                <a:latin typeface="Montserrat"/>
                <a:ea typeface="Montserrat"/>
                <a:cs typeface="Montserrat"/>
                <a:sym typeface="Montserrat"/>
              </a:defRPr>
            </a:lvl1pPr>
            <a:lvl2pPr lvl="1" rtl="0">
              <a:lnSpc>
                <a:spcPct val="125000"/>
              </a:lnSpc>
              <a:spcBef>
                <a:spcPts val="1600"/>
              </a:spcBef>
              <a:spcAft>
                <a:spcPts val="0"/>
              </a:spcAft>
              <a:buNone/>
              <a:defRPr sz="1400">
                <a:solidFill>
                  <a:schemeClr val="accent3"/>
                </a:solidFill>
                <a:latin typeface="Montserrat"/>
                <a:ea typeface="Montserrat"/>
                <a:cs typeface="Montserrat"/>
                <a:sym typeface="Montserrat"/>
              </a:defRPr>
            </a:lvl2pPr>
            <a:lvl3pPr lvl="2" rtl="0">
              <a:lnSpc>
                <a:spcPct val="125000"/>
              </a:lnSpc>
              <a:spcBef>
                <a:spcPts val="1600"/>
              </a:spcBef>
              <a:spcAft>
                <a:spcPts val="0"/>
              </a:spcAft>
              <a:buNone/>
              <a:defRPr sz="1400">
                <a:solidFill>
                  <a:schemeClr val="accent3"/>
                </a:solidFill>
                <a:latin typeface="Montserrat"/>
                <a:ea typeface="Montserrat"/>
                <a:cs typeface="Montserrat"/>
                <a:sym typeface="Montserrat"/>
              </a:defRPr>
            </a:lvl3pPr>
            <a:lvl4pPr lvl="3" rtl="0">
              <a:lnSpc>
                <a:spcPct val="125000"/>
              </a:lnSpc>
              <a:spcBef>
                <a:spcPts val="1600"/>
              </a:spcBef>
              <a:spcAft>
                <a:spcPts val="0"/>
              </a:spcAft>
              <a:buNone/>
              <a:defRPr sz="1400">
                <a:solidFill>
                  <a:schemeClr val="accent3"/>
                </a:solidFill>
                <a:latin typeface="Montserrat"/>
                <a:ea typeface="Montserrat"/>
                <a:cs typeface="Montserrat"/>
                <a:sym typeface="Montserrat"/>
              </a:defRPr>
            </a:lvl4pPr>
            <a:lvl5pPr lvl="4" rtl="0">
              <a:lnSpc>
                <a:spcPct val="125000"/>
              </a:lnSpc>
              <a:spcBef>
                <a:spcPts val="1600"/>
              </a:spcBef>
              <a:spcAft>
                <a:spcPts val="0"/>
              </a:spcAft>
              <a:buNone/>
              <a:defRPr sz="1400">
                <a:solidFill>
                  <a:schemeClr val="accent3"/>
                </a:solidFill>
                <a:latin typeface="Montserrat"/>
                <a:ea typeface="Montserrat"/>
                <a:cs typeface="Montserrat"/>
                <a:sym typeface="Montserrat"/>
              </a:defRPr>
            </a:lvl5pPr>
            <a:lvl6pPr lvl="5" rtl="0">
              <a:lnSpc>
                <a:spcPct val="125000"/>
              </a:lnSpc>
              <a:spcBef>
                <a:spcPts val="1600"/>
              </a:spcBef>
              <a:spcAft>
                <a:spcPts val="0"/>
              </a:spcAft>
              <a:buNone/>
              <a:defRPr sz="1400">
                <a:solidFill>
                  <a:schemeClr val="accent3"/>
                </a:solidFill>
                <a:latin typeface="Montserrat"/>
                <a:ea typeface="Montserrat"/>
                <a:cs typeface="Montserrat"/>
                <a:sym typeface="Montserrat"/>
              </a:defRPr>
            </a:lvl6pPr>
            <a:lvl7pPr lvl="6" rtl="0">
              <a:lnSpc>
                <a:spcPct val="125000"/>
              </a:lnSpc>
              <a:spcBef>
                <a:spcPts val="1600"/>
              </a:spcBef>
              <a:spcAft>
                <a:spcPts val="0"/>
              </a:spcAft>
              <a:buNone/>
              <a:defRPr sz="1400">
                <a:solidFill>
                  <a:schemeClr val="accent3"/>
                </a:solidFill>
                <a:latin typeface="Montserrat"/>
                <a:ea typeface="Montserrat"/>
                <a:cs typeface="Montserrat"/>
                <a:sym typeface="Montserrat"/>
              </a:defRPr>
            </a:lvl7pPr>
            <a:lvl8pPr lvl="7" rtl="0">
              <a:lnSpc>
                <a:spcPct val="125000"/>
              </a:lnSpc>
              <a:spcBef>
                <a:spcPts val="1600"/>
              </a:spcBef>
              <a:spcAft>
                <a:spcPts val="0"/>
              </a:spcAft>
              <a:buNone/>
              <a:defRPr sz="1400">
                <a:solidFill>
                  <a:schemeClr val="accent3"/>
                </a:solidFill>
                <a:latin typeface="Montserrat"/>
                <a:ea typeface="Montserrat"/>
                <a:cs typeface="Montserrat"/>
                <a:sym typeface="Montserrat"/>
              </a:defRPr>
            </a:lvl8pPr>
            <a:lvl9pPr lvl="8" rtl="0">
              <a:lnSpc>
                <a:spcPct val="125000"/>
              </a:lnSpc>
              <a:spcBef>
                <a:spcPts val="1600"/>
              </a:spcBef>
              <a:spcAft>
                <a:spcPts val="1600"/>
              </a:spcAft>
              <a:buNone/>
              <a:defRPr sz="1400">
                <a:solidFill>
                  <a:schemeClr val="accent3"/>
                </a:solidFill>
                <a:latin typeface="Montserrat"/>
                <a:ea typeface="Montserrat"/>
                <a:cs typeface="Montserrat"/>
                <a:sym typeface="Montserrat"/>
              </a:defRPr>
            </a:lvl9pPr>
          </a:lstStyle>
          <a:p>
            <a:endParaRPr/>
          </a:p>
        </p:txBody>
      </p:sp>
      <p:sp>
        <p:nvSpPr>
          <p:cNvPr id="274" name="Google Shape;274;p24"/>
          <p:cNvSpPr txBox="1">
            <a:spLocks noGrp="1"/>
          </p:cNvSpPr>
          <p:nvPr>
            <p:ph type="title"/>
          </p:nvPr>
        </p:nvSpPr>
        <p:spPr>
          <a:xfrm>
            <a:off x="720000" y="553375"/>
            <a:ext cx="1621500" cy="1152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275" name="Google Shape;275;p24"/>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276" name="Google Shape;276;p24"/>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277" name="Google Shape;277;p24"/>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278" name="Google Shape;278;p24"/>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150"/>
        <p:cNvGrpSpPr/>
        <p:nvPr/>
      </p:nvGrpSpPr>
      <p:grpSpPr>
        <a:xfrm>
          <a:off x="0" y="0"/>
          <a:ext cx="0" cy="0"/>
          <a:chOff x="0" y="0"/>
          <a:chExt cx="0" cy="0"/>
        </a:xfrm>
      </p:grpSpPr>
      <p:sp>
        <p:nvSpPr>
          <p:cNvPr id="151" name="Google Shape;151;p19"/>
          <p:cNvSpPr txBox="1"/>
          <p:nvPr/>
        </p:nvSpPr>
        <p:spPr>
          <a:xfrm>
            <a:off x="715800" y="2914700"/>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152" name="Google Shape;152;p19"/>
          <p:cNvSpPr txBox="1"/>
          <p:nvPr/>
        </p:nvSpPr>
        <p:spPr>
          <a:xfrm>
            <a:off x="715800" y="1929975"/>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153" name="Google Shape;153;p19"/>
          <p:cNvSpPr txBox="1">
            <a:spLocks noGrp="1"/>
          </p:cNvSpPr>
          <p:nvPr>
            <p:ph type="subTitle" idx="1"/>
          </p:nvPr>
        </p:nvSpPr>
        <p:spPr>
          <a:xfrm>
            <a:off x="847458" y="3118065"/>
            <a:ext cx="2300400" cy="430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gn="ctr" rtl="0">
              <a:spcBef>
                <a:spcPts val="1600"/>
              </a:spcBef>
              <a:spcAft>
                <a:spcPts val="0"/>
              </a:spcAft>
              <a:buNone/>
              <a:defRPr sz="1800"/>
            </a:lvl2pPr>
            <a:lvl3pPr lvl="2" algn="ctr" rtl="0">
              <a:spcBef>
                <a:spcPts val="1600"/>
              </a:spcBef>
              <a:spcAft>
                <a:spcPts val="0"/>
              </a:spcAft>
              <a:buNone/>
              <a:defRPr sz="1800"/>
            </a:lvl3pPr>
            <a:lvl4pPr lvl="3" algn="ctr" rtl="0">
              <a:spcBef>
                <a:spcPts val="1600"/>
              </a:spcBef>
              <a:spcAft>
                <a:spcPts val="0"/>
              </a:spcAft>
              <a:buNone/>
              <a:defRPr sz="1800"/>
            </a:lvl4pPr>
            <a:lvl5pPr lvl="4" algn="ctr" rtl="0">
              <a:spcBef>
                <a:spcPts val="1600"/>
              </a:spcBef>
              <a:spcAft>
                <a:spcPts val="0"/>
              </a:spcAft>
              <a:buNone/>
              <a:defRPr sz="1800"/>
            </a:lvl5pPr>
            <a:lvl6pPr lvl="5" algn="ctr" rtl="0">
              <a:spcBef>
                <a:spcPts val="1600"/>
              </a:spcBef>
              <a:spcAft>
                <a:spcPts val="0"/>
              </a:spcAft>
              <a:buNone/>
              <a:defRPr sz="1800"/>
            </a:lvl6pPr>
            <a:lvl7pPr lvl="6" algn="ctr" rtl="0">
              <a:spcBef>
                <a:spcPts val="1600"/>
              </a:spcBef>
              <a:spcAft>
                <a:spcPts val="0"/>
              </a:spcAft>
              <a:buNone/>
              <a:defRPr sz="1800"/>
            </a:lvl7pPr>
            <a:lvl8pPr lvl="7" algn="ctr" rtl="0">
              <a:spcBef>
                <a:spcPts val="1600"/>
              </a:spcBef>
              <a:spcAft>
                <a:spcPts val="0"/>
              </a:spcAft>
              <a:buNone/>
              <a:defRPr sz="1800"/>
            </a:lvl8pPr>
            <a:lvl9pPr lvl="8" algn="ctr" rtl="0">
              <a:spcBef>
                <a:spcPts val="1600"/>
              </a:spcBef>
              <a:spcAft>
                <a:spcPts val="1600"/>
              </a:spcAft>
              <a:buNone/>
              <a:defRPr sz="1800"/>
            </a:lvl9pPr>
          </a:lstStyle>
          <a:p>
            <a:endParaRPr/>
          </a:p>
        </p:txBody>
      </p:sp>
      <p:sp>
        <p:nvSpPr>
          <p:cNvPr id="154" name="Google Shape;154;p19"/>
          <p:cNvSpPr txBox="1">
            <a:spLocks noGrp="1"/>
          </p:cNvSpPr>
          <p:nvPr>
            <p:ph type="subTitle" idx="2"/>
          </p:nvPr>
        </p:nvSpPr>
        <p:spPr>
          <a:xfrm>
            <a:off x="845558" y="3635697"/>
            <a:ext cx="2300400" cy="862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gn="ctr"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gn="ctr"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gn="ctr"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gn="ctr"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gn="ctr"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gn="ctr"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gn="ctr"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gn="ctr"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155" name="Google Shape;155;p19"/>
          <p:cNvSpPr txBox="1">
            <a:spLocks noGrp="1"/>
          </p:cNvSpPr>
          <p:nvPr>
            <p:ph type="title"/>
          </p:nvPr>
        </p:nvSpPr>
        <p:spPr>
          <a:xfrm>
            <a:off x="720000" y="553375"/>
            <a:ext cx="3410700" cy="653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sp>
        <p:nvSpPr>
          <p:cNvPr id="156" name="Google Shape;156;p19"/>
          <p:cNvSpPr txBox="1"/>
          <p:nvPr/>
        </p:nvSpPr>
        <p:spPr>
          <a:xfrm>
            <a:off x="3486700" y="2914700"/>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157" name="Google Shape;157;p19"/>
          <p:cNvSpPr txBox="1"/>
          <p:nvPr/>
        </p:nvSpPr>
        <p:spPr>
          <a:xfrm>
            <a:off x="3486700" y="1929975"/>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158" name="Google Shape;158;p19"/>
          <p:cNvSpPr txBox="1">
            <a:spLocks noGrp="1"/>
          </p:cNvSpPr>
          <p:nvPr>
            <p:ph type="subTitle" idx="3"/>
          </p:nvPr>
        </p:nvSpPr>
        <p:spPr>
          <a:xfrm>
            <a:off x="3424838" y="3122019"/>
            <a:ext cx="2296800" cy="430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gn="ctr" rtl="0">
              <a:spcBef>
                <a:spcPts val="1600"/>
              </a:spcBef>
              <a:spcAft>
                <a:spcPts val="0"/>
              </a:spcAft>
              <a:buNone/>
              <a:defRPr sz="1800"/>
            </a:lvl2pPr>
            <a:lvl3pPr lvl="2" algn="ctr" rtl="0">
              <a:spcBef>
                <a:spcPts val="1600"/>
              </a:spcBef>
              <a:spcAft>
                <a:spcPts val="0"/>
              </a:spcAft>
              <a:buNone/>
              <a:defRPr sz="1800"/>
            </a:lvl3pPr>
            <a:lvl4pPr lvl="3" algn="ctr" rtl="0">
              <a:spcBef>
                <a:spcPts val="1600"/>
              </a:spcBef>
              <a:spcAft>
                <a:spcPts val="0"/>
              </a:spcAft>
              <a:buNone/>
              <a:defRPr sz="1800"/>
            </a:lvl4pPr>
            <a:lvl5pPr lvl="4" algn="ctr" rtl="0">
              <a:spcBef>
                <a:spcPts val="1600"/>
              </a:spcBef>
              <a:spcAft>
                <a:spcPts val="0"/>
              </a:spcAft>
              <a:buNone/>
              <a:defRPr sz="1800"/>
            </a:lvl5pPr>
            <a:lvl6pPr lvl="5" algn="ctr" rtl="0">
              <a:spcBef>
                <a:spcPts val="1600"/>
              </a:spcBef>
              <a:spcAft>
                <a:spcPts val="0"/>
              </a:spcAft>
              <a:buNone/>
              <a:defRPr sz="1800"/>
            </a:lvl6pPr>
            <a:lvl7pPr lvl="6" algn="ctr" rtl="0">
              <a:spcBef>
                <a:spcPts val="1600"/>
              </a:spcBef>
              <a:spcAft>
                <a:spcPts val="0"/>
              </a:spcAft>
              <a:buNone/>
              <a:defRPr sz="1800"/>
            </a:lvl7pPr>
            <a:lvl8pPr lvl="7" algn="ctr" rtl="0">
              <a:spcBef>
                <a:spcPts val="1600"/>
              </a:spcBef>
              <a:spcAft>
                <a:spcPts val="0"/>
              </a:spcAft>
              <a:buNone/>
              <a:defRPr sz="1800"/>
            </a:lvl8pPr>
            <a:lvl9pPr lvl="8" algn="ctr" rtl="0">
              <a:spcBef>
                <a:spcPts val="1600"/>
              </a:spcBef>
              <a:spcAft>
                <a:spcPts val="1600"/>
              </a:spcAft>
              <a:buNone/>
              <a:defRPr sz="1800"/>
            </a:lvl9pPr>
          </a:lstStyle>
          <a:p>
            <a:endParaRPr/>
          </a:p>
        </p:txBody>
      </p:sp>
      <p:sp>
        <p:nvSpPr>
          <p:cNvPr id="159" name="Google Shape;159;p19"/>
          <p:cNvSpPr txBox="1">
            <a:spLocks noGrp="1"/>
          </p:cNvSpPr>
          <p:nvPr>
            <p:ph type="subTitle" idx="4"/>
          </p:nvPr>
        </p:nvSpPr>
        <p:spPr>
          <a:xfrm>
            <a:off x="3424850" y="3635677"/>
            <a:ext cx="2296800" cy="862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gn="ctr"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gn="ctr"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gn="ctr"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gn="ctr"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gn="ctr"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gn="ctr"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gn="ctr"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gn="ctr"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sp>
        <p:nvSpPr>
          <p:cNvPr id="160" name="Google Shape;160;p19"/>
          <p:cNvSpPr txBox="1"/>
          <p:nvPr/>
        </p:nvSpPr>
        <p:spPr>
          <a:xfrm>
            <a:off x="6260198" y="2914700"/>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a:solidFill>
                <a:srgbClr val="1A1A1A"/>
              </a:solidFill>
              <a:latin typeface="Montserrat"/>
              <a:ea typeface="Montserrat"/>
              <a:cs typeface="Montserrat"/>
              <a:sym typeface="Montserrat"/>
            </a:endParaRPr>
          </a:p>
        </p:txBody>
      </p:sp>
      <p:sp>
        <p:nvSpPr>
          <p:cNvPr id="161" name="Google Shape;161;p19"/>
          <p:cNvSpPr txBox="1"/>
          <p:nvPr/>
        </p:nvSpPr>
        <p:spPr>
          <a:xfrm>
            <a:off x="6260198" y="1929975"/>
            <a:ext cx="1840500" cy="1335300"/>
          </a:xfrm>
          <a:prstGeom prst="rect">
            <a:avLst/>
          </a:prstGeom>
          <a:noFill/>
          <a:ln>
            <a:noFill/>
          </a:ln>
        </p:spPr>
        <p:txBody>
          <a:bodyPr spcFirstLastPara="1" wrap="square" lIns="91425" tIns="91425" rIns="91425" bIns="91425" anchor="t" anchorCtr="0">
            <a:noAutofit/>
          </a:bodyPr>
          <a:lstStyle/>
          <a:p>
            <a:pPr marL="0" lvl="0" indent="0" algn="l" rtl="0">
              <a:lnSpc>
                <a:spcPct val="125000"/>
              </a:lnSpc>
              <a:spcBef>
                <a:spcPts val="0"/>
              </a:spcBef>
              <a:spcAft>
                <a:spcPts val="1600"/>
              </a:spcAft>
              <a:buNone/>
            </a:pPr>
            <a:endParaRPr b="1">
              <a:solidFill>
                <a:srgbClr val="1A1A1A"/>
              </a:solidFill>
              <a:latin typeface="Montserrat"/>
              <a:ea typeface="Montserrat"/>
              <a:cs typeface="Montserrat"/>
              <a:sym typeface="Montserrat"/>
            </a:endParaRPr>
          </a:p>
        </p:txBody>
      </p:sp>
      <p:sp>
        <p:nvSpPr>
          <p:cNvPr id="162" name="Google Shape;162;p19"/>
          <p:cNvSpPr txBox="1">
            <a:spLocks noGrp="1"/>
          </p:cNvSpPr>
          <p:nvPr>
            <p:ph type="subTitle" idx="5"/>
          </p:nvPr>
        </p:nvSpPr>
        <p:spPr>
          <a:xfrm>
            <a:off x="5997943" y="3119101"/>
            <a:ext cx="2300400" cy="430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800" b="1">
                <a:solidFill>
                  <a:srgbClr val="1A1A1A"/>
                </a:solidFill>
                <a:latin typeface="Montserrat"/>
                <a:ea typeface="Montserrat"/>
                <a:cs typeface="Montserrat"/>
                <a:sym typeface="Montserrat"/>
              </a:defRPr>
            </a:lvl1pPr>
            <a:lvl2pPr lvl="1" algn="ctr" rtl="0">
              <a:spcBef>
                <a:spcPts val="1600"/>
              </a:spcBef>
              <a:spcAft>
                <a:spcPts val="0"/>
              </a:spcAft>
              <a:buNone/>
              <a:defRPr sz="1800"/>
            </a:lvl2pPr>
            <a:lvl3pPr lvl="2" algn="ctr" rtl="0">
              <a:spcBef>
                <a:spcPts val="1600"/>
              </a:spcBef>
              <a:spcAft>
                <a:spcPts val="0"/>
              </a:spcAft>
              <a:buNone/>
              <a:defRPr sz="1800"/>
            </a:lvl3pPr>
            <a:lvl4pPr lvl="3" algn="ctr" rtl="0">
              <a:spcBef>
                <a:spcPts val="1600"/>
              </a:spcBef>
              <a:spcAft>
                <a:spcPts val="0"/>
              </a:spcAft>
              <a:buNone/>
              <a:defRPr sz="1800"/>
            </a:lvl4pPr>
            <a:lvl5pPr lvl="4" algn="ctr" rtl="0">
              <a:spcBef>
                <a:spcPts val="1600"/>
              </a:spcBef>
              <a:spcAft>
                <a:spcPts val="0"/>
              </a:spcAft>
              <a:buNone/>
              <a:defRPr sz="1800"/>
            </a:lvl5pPr>
            <a:lvl6pPr lvl="5" algn="ctr" rtl="0">
              <a:spcBef>
                <a:spcPts val="1600"/>
              </a:spcBef>
              <a:spcAft>
                <a:spcPts val="0"/>
              </a:spcAft>
              <a:buNone/>
              <a:defRPr sz="1800"/>
            </a:lvl6pPr>
            <a:lvl7pPr lvl="6" algn="ctr" rtl="0">
              <a:spcBef>
                <a:spcPts val="1600"/>
              </a:spcBef>
              <a:spcAft>
                <a:spcPts val="0"/>
              </a:spcAft>
              <a:buNone/>
              <a:defRPr sz="1800"/>
            </a:lvl7pPr>
            <a:lvl8pPr lvl="7" algn="ctr" rtl="0">
              <a:spcBef>
                <a:spcPts val="1600"/>
              </a:spcBef>
              <a:spcAft>
                <a:spcPts val="0"/>
              </a:spcAft>
              <a:buNone/>
              <a:defRPr sz="1800"/>
            </a:lvl8pPr>
            <a:lvl9pPr lvl="8" algn="ctr" rtl="0">
              <a:spcBef>
                <a:spcPts val="1600"/>
              </a:spcBef>
              <a:spcAft>
                <a:spcPts val="1600"/>
              </a:spcAft>
              <a:buNone/>
              <a:defRPr sz="1800"/>
            </a:lvl9pPr>
          </a:lstStyle>
          <a:p>
            <a:endParaRPr/>
          </a:p>
        </p:txBody>
      </p:sp>
      <p:sp>
        <p:nvSpPr>
          <p:cNvPr id="163" name="Google Shape;163;p19"/>
          <p:cNvSpPr txBox="1">
            <a:spLocks noGrp="1"/>
          </p:cNvSpPr>
          <p:nvPr>
            <p:ph type="subTitle" idx="6"/>
          </p:nvPr>
        </p:nvSpPr>
        <p:spPr>
          <a:xfrm>
            <a:off x="5995492" y="3635673"/>
            <a:ext cx="2300400" cy="862500"/>
          </a:xfrm>
          <a:prstGeom prst="rect">
            <a:avLst/>
          </a:prstGeom>
        </p:spPr>
        <p:txBody>
          <a:bodyPr spcFirstLastPara="1" wrap="square" lIns="91425" tIns="91425" rIns="91425" bIns="91425" anchor="t" anchorCtr="0">
            <a:noAutofit/>
          </a:bodyPr>
          <a:lstStyle>
            <a:lvl1pPr lvl="0" algn="ctr" rtl="0">
              <a:lnSpc>
                <a:spcPct val="125000"/>
              </a:lnSpc>
              <a:spcBef>
                <a:spcPts val="0"/>
              </a:spcBef>
              <a:spcAft>
                <a:spcPts val="0"/>
              </a:spcAft>
              <a:buNone/>
              <a:defRPr sz="1400">
                <a:solidFill>
                  <a:srgbClr val="1A1A1A"/>
                </a:solidFill>
                <a:latin typeface="Montserrat"/>
                <a:ea typeface="Montserrat"/>
                <a:cs typeface="Montserrat"/>
                <a:sym typeface="Montserrat"/>
              </a:defRPr>
            </a:lvl1pPr>
            <a:lvl2pPr lvl="1" algn="ctr" rtl="0">
              <a:lnSpc>
                <a:spcPct val="125000"/>
              </a:lnSpc>
              <a:spcBef>
                <a:spcPts val="1600"/>
              </a:spcBef>
              <a:spcAft>
                <a:spcPts val="0"/>
              </a:spcAft>
              <a:buNone/>
              <a:defRPr sz="1400">
                <a:solidFill>
                  <a:srgbClr val="1A1A1A"/>
                </a:solidFill>
                <a:latin typeface="Montserrat"/>
                <a:ea typeface="Montserrat"/>
                <a:cs typeface="Montserrat"/>
                <a:sym typeface="Montserrat"/>
              </a:defRPr>
            </a:lvl2pPr>
            <a:lvl3pPr lvl="2" algn="ctr" rtl="0">
              <a:lnSpc>
                <a:spcPct val="125000"/>
              </a:lnSpc>
              <a:spcBef>
                <a:spcPts val="1600"/>
              </a:spcBef>
              <a:spcAft>
                <a:spcPts val="0"/>
              </a:spcAft>
              <a:buNone/>
              <a:defRPr sz="1400">
                <a:solidFill>
                  <a:srgbClr val="1A1A1A"/>
                </a:solidFill>
                <a:latin typeface="Montserrat"/>
                <a:ea typeface="Montserrat"/>
                <a:cs typeface="Montserrat"/>
                <a:sym typeface="Montserrat"/>
              </a:defRPr>
            </a:lvl3pPr>
            <a:lvl4pPr lvl="3" algn="ctr" rtl="0">
              <a:lnSpc>
                <a:spcPct val="125000"/>
              </a:lnSpc>
              <a:spcBef>
                <a:spcPts val="1600"/>
              </a:spcBef>
              <a:spcAft>
                <a:spcPts val="0"/>
              </a:spcAft>
              <a:buNone/>
              <a:defRPr sz="1400">
                <a:solidFill>
                  <a:srgbClr val="1A1A1A"/>
                </a:solidFill>
                <a:latin typeface="Montserrat"/>
                <a:ea typeface="Montserrat"/>
                <a:cs typeface="Montserrat"/>
                <a:sym typeface="Montserrat"/>
              </a:defRPr>
            </a:lvl4pPr>
            <a:lvl5pPr lvl="4" algn="ctr" rtl="0">
              <a:lnSpc>
                <a:spcPct val="125000"/>
              </a:lnSpc>
              <a:spcBef>
                <a:spcPts val="1600"/>
              </a:spcBef>
              <a:spcAft>
                <a:spcPts val="0"/>
              </a:spcAft>
              <a:buNone/>
              <a:defRPr sz="1400">
                <a:solidFill>
                  <a:srgbClr val="1A1A1A"/>
                </a:solidFill>
                <a:latin typeface="Montserrat"/>
                <a:ea typeface="Montserrat"/>
                <a:cs typeface="Montserrat"/>
                <a:sym typeface="Montserrat"/>
              </a:defRPr>
            </a:lvl5pPr>
            <a:lvl6pPr lvl="5" algn="ctr" rtl="0">
              <a:lnSpc>
                <a:spcPct val="125000"/>
              </a:lnSpc>
              <a:spcBef>
                <a:spcPts val="1600"/>
              </a:spcBef>
              <a:spcAft>
                <a:spcPts val="0"/>
              </a:spcAft>
              <a:buNone/>
              <a:defRPr sz="1400">
                <a:solidFill>
                  <a:srgbClr val="1A1A1A"/>
                </a:solidFill>
                <a:latin typeface="Montserrat"/>
                <a:ea typeface="Montserrat"/>
                <a:cs typeface="Montserrat"/>
                <a:sym typeface="Montserrat"/>
              </a:defRPr>
            </a:lvl6pPr>
            <a:lvl7pPr lvl="6" algn="ctr" rtl="0">
              <a:lnSpc>
                <a:spcPct val="125000"/>
              </a:lnSpc>
              <a:spcBef>
                <a:spcPts val="1600"/>
              </a:spcBef>
              <a:spcAft>
                <a:spcPts val="0"/>
              </a:spcAft>
              <a:buNone/>
              <a:defRPr sz="1400">
                <a:solidFill>
                  <a:srgbClr val="1A1A1A"/>
                </a:solidFill>
                <a:latin typeface="Montserrat"/>
                <a:ea typeface="Montserrat"/>
                <a:cs typeface="Montserrat"/>
                <a:sym typeface="Montserrat"/>
              </a:defRPr>
            </a:lvl7pPr>
            <a:lvl8pPr lvl="7" algn="ctr" rtl="0">
              <a:lnSpc>
                <a:spcPct val="125000"/>
              </a:lnSpc>
              <a:spcBef>
                <a:spcPts val="1600"/>
              </a:spcBef>
              <a:spcAft>
                <a:spcPts val="0"/>
              </a:spcAft>
              <a:buNone/>
              <a:defRPr sz="1400">
                <a:solidFill>
                  <a:srgbClr val="1A1A1A"/>
                </a:solidFill>
                <a:latin typeface="Montserrat"/>
                <a:ea typeface="Montserrat"/>
                <a:cs typeface="Montserrat"/>
                <a:sym typeface="Montserrat"/>
              </a:defRPr>
            </a:lvl8pPr>
            <a:lvl9pPr lvl="8" algn="ctr" rtl="0">
              <a:lnSpc>
                <a:spcPct val="125000"/>
              </a:lnSpc>
              <a:spcBef>
                <a:spcPts val="1600"/>
              </a:spcBef>
              <a:spcAft>
                <a:spcPts val="1600"/>
              </a:spcAft>
              <a:buNone/>
              <a:defRPr sz="1400">
                <a:solidFill>
                  <a:srgbClr val="1A1A1A"/>
                </a:solidFill>
                <a:latin typeface="Montserrat"/>
                <a:ea typeface="Montserrat"/>
                <a:cs typeface="Montserrat"/>
                <a:sym typeface="Montserrat"/>
              </a:defRPr>
            </a:lvl9pPr>
          </a:lstStyle>
          <a:p>
            <a:endParaRPr/>
          </a:p>
        </p:txBody>
      </p:sp>
      <p:cxnSp>
        <p:nvCxnSpPr>
          <p:cNvPr id="164" name="Google Shape;164;p19"/>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165" name="Google Shape;165;p19"/>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166" name="Google Shape;166;p19"/>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167" name="Google Shape;167;p19"/>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extLst>
      <p:ext uri="{BB962C8B-B14F-4D97-AF65-F5344CB8AC3E}">
        <p14:creationId xmlns:p14="http://schemas.microsoft.com/office/powerpoint/2010/main" val="31336048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20000" y="1195675"/>
            <a:ext cx="7704000" cy="34077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Font typeface="Livvic"/>
              <a:buAutoNum type="arabicPeriod"/>
              <a:defRPr sz="1000">
                <a:solidFill>
                  <a:srgbClr val="1A1A1A"/>
                </a:solidFill>
                <a:latin typeface="Montserrat"/>
                <a:ea typeface="Montserrat"/>
                <a:cs typeface="Montserrat"/>
                <a:sym typeface="Montserrat"/>
              </a:defRPr>
            </a:lvl1pPr>
            <a:lvl2pPr marL="914400" lvl="1" indent="-304800">
              <a:spcBef>
                <a:spcPts val="1600"/>
              </a:spcBef>
              <a:spcAft>
                <a:spcPts val="0"/>
              </a:spcAft>
              <a:buClr>
                <a:srgbClr val="434343"/>
              </a:buClr>
              <a:buSzPts val="1200"/>
              <a:buFont typeface="Roboto Condensed Light"/>
              <a:buAutoNum type="alphaLcPeriod"/>
              <a:defRPr sz="1200">
                <a:solidFill>
                  <a:srgbClr val="1A1A1A"/>
                </a:solidFill>
                <a:latin typeface="Montserrat"/>
                <a:ea typeface="Montserrat"/>
                <a:cs typeface="Montserrat"/>
                <a:sym typeface="Montserrat"/>
              </a:defRPr>
            </a:lvl2pPr>
            <a:lvl3pPr marL="1371600" lvl="2" indent="-304800">
              <a:spcBef>
                <a:spcPts val="1600"/>
              </a:spcBef>
              <a:spcAft>
                <a:spcPts val="0"/>
              </a:spcAft>
              <a:buClr>
                <a:srgbClr val="434343"/>
              </a:buClr>
              <a:buSzPts val="1200"/>
              <a:buFont typeface="Roboto Condensed Light"/>
              <a:buAutoNum type="romanLcPeriod"/>
              <a:defRPr sz="1200">
                <a:solidFill>
                  <a:srgbClr val="1A1A1A"/>
                </a:solidFill>
                <a:latin typeface="Montserrat"/>
                <a:ea typeface="Montserrat"/>
                <a:cs typeface="Montserrat"/>
                <a:sym typeface="Montserrat"/>
              </a:defRPr>
            </a:lvl3pPr>
            <a:lvl4pPr marL="1828800" lvl="3" indent="-304800">
              <a:spcBef>
                <a:spcPts val="1600"/>
              </a:spcBef>
              <a:spcAft>
                <a:spcPts val="0"/>
              </a:spcAft>
              <a:buClr>
                <a:srgbClr val="434343"/>
              </a:buClr>
              <a:buSzPts val="1200"/>
              <a:buFont typeface="Roboto Condensed Light"/>
              <a:buAutoNum type="arabicPeriod"/>
              <a:defRPr sz="1200">
                <a:solidFill>
                  <a:srgbClr val="1A1A1A"/>
                </a:solidFill>
                <a:latin typeface="Montserrat"/>
                <a:ea typeface="Montserrat"/>
                <a:cs typeface="Montserrat"/>
                <a:sym typeface="Montserrat"/>
              </a:defRPr>
            </a:lvl4pPr>
            <a:lvl5pPr marL="2286000" lvl="4" indent="-304800">
              <a:spcBef>
                <a:spcPts val="1600"/>
              </a:spcBef>
              <a:spcAft>
                <a:spcPts val="0"/>
              </a:spcAft>
              <a:buClr>
                <a:srgbClr val="434343"/>
              </a:buClr>
              <a:buSzPts val="1200"/>
              <a:buFont typeface="Roboto Condensed Light"/>
              <a:buAutoNum type="alphaLcPeriod"/>
              <a:defRPr sz="1200">
                <a:solidFill>
                  <a:srgbClr val="1A1A1A"/>
                </a:solidFill>
                <a:latin typeface="Montserrat"/>
                <a:ea typeface="Montserrat"/>
                <a:cs typeface="Montserrat"/>
                <a:sym typeface="Montserrat"/>
              </a:defRPr>
            </a:lvl5pPr>
            <a:lvl6pPr marL="2743200" lvl="5" indent="-304800">
              <a:spcBef>
                <a:spcPts val="1600"/>
              </a:spcBef>
              <a:spcAft>
                <a:spcPts val="0"/>
              </a:spcAft>
              <a:buClr>
                <a:srgbClr val="434343"/>
              </a:buClr>
              <a:buSzPts val="1200"/>
              <a:buFont typeface="Roboto Condensed Light"/>
              <a:buAutoNum type="romanLcPeriod"/>
              <a:defRPr sz="1200">
                <a:solidFill>
                  <a:srgbClr val="1A1A1A"/>
                </a:solidFill>
                <a:latin typeface="Montserrat"/>
                <a:ea typeface="Montserrat"/>
                <a:cs typeface="Montserrat"/>
                <a:sym typeface="Montserrat"/>
              </a:defRPr>
            </a:lvl6pPr>
            <a:lvl7pPr marL="3200400" lvl="6" indent="-304800">
              <a:spcBef>
                <a:spcPts val="1600"/>
              </a:spcBef>
              <a:spcAft>
                <a:spcPts val="0"/>
              </a:spcAft>
              <a:buClr>
                <a:srgbClr val="434343"/>
              </a:buClr>
              <a:buSzPts val="1200"/>
              <a:buFont typeface="Roboto Condensed Light"/>
              <a:buAutoNum type="arabicPeriod"/>
              <a:defRPr sz="1200">
                <a:solidFill>
                  <a:srgbClr val="1A1A1A"/>
                </a:solidFill>
                <a:latin typeface="Montserrat"/>
                <a:ea typeface="Montserrat"/>
                <a:cs typeface="Montserrat"/>
                <a:sym typeface="Montserrat"/>
              </a:defRPr>
            </a:lvl7pPr>
            <a:lvl8pPr marL="3657600" lvl="7" indent="-304800">
              <a:spcBef>
                <a:spcPts val="1600"/>
              </a:spcBef>
              <a:spcAft>
                <a:spcPts val="0"/>
              </a:spcAft>
              <a:buClr>
                <a:srgbClr val="434343"/>
              </a:buClr>
              <a:buSzPts val="1200"/>
              <a:buFont typeface="Roboto Condensed Light"/>
              <a:buAutoNum type="alphaLcPeriod"/>
              <a:defRPr sz="1200">
                <a:solidFill>
                  <a:srgbClr val="1A1A1A"/>
                </a:solidFill>
                <a:latin typeface="Montserrat"/>
                <a:ea typeface="Montserrat"/>
                <a:cs typeface="Montserrat"/>
                <a:sym typeface="Montserrat"/>
              </a:defRPr>
            </a:lvl8pPr>
            <a:lvl9pPr marL="4114800" lvl="8" indent="-304800">
              <a:spcBef>
                <a:spcPts val="1600"/>
              </a:spcBef>
              <a:spcAft>
                <a:spcPts val="1600"/>
              </a:spcAft>
              <a:buClr>
                <a:srgbClr val="434343"/>
              </a:buClr>
              <a:buSzPts val="1200"/>
              <a:buFont typeface="Roboto Condensed Light"/>
              <a:buAutoNum type="romanLcPeriod"/>
              <a:defRPr sz="1200">
                <a:solidFill>
                  <a:srgbClr val="1A1A1A"/>
                </a:solidFill>
                <a:latin typeface="Montserrat"/>
                <a:ea typeface="Montserrat"/>
                <a:cs typeface="Montserrat"/>
                <a:sym typeface="Montserrat"/>
              </a:defRPr>
            </a:lvl9pPr>
          </a:lstStyle>
          <a:p>
            <a:endParaRPr/>
          </a:p>
        </p:txBody>
      </p:sp>
      <p:sp>
        <p:nvSpPr>
          <p:cNvPr id="22" name="Google Shape;22;p4"/>
          <p:cNvSpPr txBox="1">
            <a:spLocks noGrp="1"/>
          </p:cNvSpPr>
          <p:nvPr>
            <p:ph type="title"/>
          </p:nvPr>
        </p:nvSpPr>
        <p:spPr>
          <a:xfrm>
            <a:off x="720000" y="553375"/>
            <a:ext cx="5628000" cy="64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23" name="Google Shape;23;p4"/>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24" name="Google Shape;24;p4"/>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25" name="Google Shape;25;p4"/>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26" name="Google Shape;26;p4"/>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dos columnas 2">
  <p:cSld name="TITLE_AND_TWO_COLUMNS_1">
    <p:bg>
      <p:bgPr>
        <a:no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body" idx="1"/>
          </p:nvPr>
        </p:nvSpPr>
        <p:spPr>
          <a:xfrm>
            <a:off x="744875" y="1205625"/>
            <a:ext cx="3556800" cy="3397800"/>
          </a:xfrm>
          <a:prstGeom prst="rect">
            <a:avLst/>
          </a:prstGeom>
        </p:spPr>
        <p:txBody>
          <a:bodyPr spcFirstLastPara="1" wrap="square" lIns="91425" tIns="91425" rIns="91425" bIns="91425" anchor="t" anchorCtr="0">
            <a:noAutofit/>
          </a:bodyPr>
          <a:lstStyle>
            <a:lvl1pPr marL="457200" lvl="0" indent="-317500" rtl="0">
              <a:lnSpc>
                <a:spcPct val="125000"/>
              </a:lnSpc>
              <a:spcBef>
                <a:spcPts val="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1pPr>
            <a:lvl2pPr marL="914400" lvl="1"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2pPr>
            <a:lvl3pPr marL="1371600" lvl="2"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3pPr>
            <a:lvl4pPr marL="1828800" lvl="3"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4pPr>
            <a:lvl5pPr marL="2286000" lvl="4"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5pPr>
            <a:lvl6pPr marL="2743200" lvl="5"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6pPr>
            <a:lvl7pPr marL="3200400" lvl="6"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7pPr>
            <a:lvl8pPr marL="3657600" lvl="7"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8pPr>
            <a:lvl9pPr marL="4114800" lvl="8" indent="-317500" rtl="0">
              <a:spcBef>
                <a:spcPts val="1600"/>
              </a:spcBef>
              <a:spcAft>
                <a:spcPts val="1600"/>
              </a:spcAft>
              <a:buClr>
                <a:srgbClr val="1A1A1A"/>
              </a:buClr>
              <a:buSzPts val="1400"/>
              <a:buFont typeface="Montserrat"/>
              <a:buChar char="■"/>
              <a:defRPr sz="1200">
                <a:solidFill>
                  <a:srgbClr val="1A1A1A"/>
                </a:solidFill>
                <a:latin typeface="Montserrat"/>
                <a:ea typeface="Montserrat"/>
                <a:cs typeface="Montserrat"/>
                <a:sym typeface="Montserrat"/>
              </a:defRPr>
            </a:lvl9pPr>
          </a:lstStyle>
          <a:p>
            <a:endParaRPr/>
          </a:p>
        </p:txBody>
      </p:sp>
      <p:sp>
        <p:nvSpPr>
          <p:cNvPr id="41" name="Google Shape;41;p6"/>
          <p:cNvSpPr txBox="1">
            <a:spLocks noGrp="1"/>
          </p:cNvSpPr>
          <p:nvPr>
            <p:ph type="body" idx="2"/>
          </p:nvPr>
        </p:nvSpPr>
        <p:spPr>
          <a:xfrm>
            <a:off x="4430875" y="1063475"/>
            <a:ext cx="3993000" cy="3540300"/>
          </a:xfrm>
          <a:prstGeom prst="rect">
            <a:avLst/>
          </a:prstGeom>
        </p:spPr>
        <p:txBody>
          <a:bodyPr spcFirstLastPara="1" wrap="square" lIns="91425" tIns="91425" rIns="91425" bIns="91425" anchor="t" anchorCtr="0">
            <a:noAutofit/>
          </a:bodyPr>
          <a:lstStyle>
            <a:lvl1pPr marL="457200" lvl="0" indent="-317500" rtl="0">
              <a:lnSpc>
                <a:spcPct val="125000"/>
              </a:lnSpc>
              <a:spcBef>
                <a:spcPts val="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1pPr>
            <a:lvl2pPr marL="914400" lvl="1"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2pPr>
            <a:lvl3pPr marL="1371600" lvl="2"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3pPr>
            <a:lvl4pPr marL="1828800" lvl="3"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4pPr>
            <a:lvl5pPr marL="2286000" lvl="4"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5pPr>
            <a:lvl6pPr marL="2743200" lvl="5"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6pPr>
            <a:lvl7pPr marL="3200400" lvl="6"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7pPr>
            <a:lvl8pPr marL="3657600" lvl="7" indent="-317500" rtl="0">
              <a:spcBef>
                <a:spcPts val="1600"/>
              </a:spcBef>
              <a:spcAft>
                <a:spcPts val="0"/>
              </a:spcAft>
              <a:buClr>
                <a:srgbClr val="1A1A1A"/>
              </a:buClr>
              <a:buSzPts val="1400"/>
              <a:buFont typeface="Montserrat"/>
              <a:buChar char="○"/>
              <a:defRPr sz="1200">
                <a:solidFill>
                  <a:srgbClr val="1A1A1A"/>
                </a:solidFill>
                <a:latin typeface="Montserrat"/>
                <a:ea typeface="Montserrat"/>
                <a:cs typeface="Montserrat"/>
                <a:sym typeface="Montserrat"/>
              </a:defRPr>
            </a:lvl8pPr>
            <a:lvl9pPr marL="4114800" lvl="8" indent="-317500" rtl="0">
              <a:spcBef>
                <a:spcPts val="1600"/>
              </a:spcBef>
              <a:spcAft>
                <a:spcPts val="1600"/>
              </a:spcAft>
              <a:buClr>
                <a:srgbClr val="1A1A1A"/>
              </a:buClr>
              <a:buSzPts val="1400"/>
              <a:buFont typeface="Montserrat"/>
              <a:buChar char="■"/>
              <a:defRPr sz="1200">
                <a:solidFill>
                  <a:srgbClr val="1A1A1A"/>
                </a:solidFill>
                <a:latin typeface="Montserrat"/>
                <a:ea typeface="Montserrat"/>
                <a:cs typeface="Montserrat"/>
                <a:sym typeface="Montserrat"/>
              </a:defRPr>
            </a:lvl9pPr>
          </a:lstStyle>
          <a:p>
            <a:endParaRPr/>
          </a:p>
        </p:txBody>
      </p:sp>
      <p:sp>
        <p:nvSpPr>
          <p:cNvPr id="42" name="Google Shape;42;p6"/>
          <p:cNvSpPr txBox="1">
            <a:spLocks noGrp="1"/>
          </p:cNvSpPr>
          <p:nvPr>
            <p:ph type="title"/>
          </p:nvPr>
        </p:nvSpPr>
        <p:spPr>
          <a:xfrm>
            <a:off x="720000" y="553375"/>
            <a:ext cx="3943200" cy="64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43" name="Google Shape;43;p6"/>
          <p:cNvCxnSpPr/>
          <p:nvPr/>
        </p:nvCxnSpPr>
        <p:spPr>
          <a:xfrm>
            <a:off x="138200" y="0"/>
            <a:ext cx="0" cy="5131200"/>
          </a:xfrm>
          <a:prstGeom prst="straightConnector1">
            <a:avLst/>
          </a:prstGeom>
          <a:noFill/>
          <a:ln w="9525" cap="flat" cmpd="sng">
            <a:solidFill>
              <a:srgbClr val="FFFFFF"/>
            </a:solidFill>
            <a:prstDash val="solid"/>
            <a:round/>
            <a:headEnd type="none" w="med" len="med"/>
            <a:tailEnd type="oval" w="med" len="med"/>
          </a:ln>
        </p:spPr>
      </p:cxnSp>
      <p:cxnSp>
        <p:nvCxnSpPr>
          <p:cNvPr id="44" name="Google Shape;44;p6"/>
          <p:cNvCxnSpPr/>
          <p:nvPr/>
        </p:nvCxnSpPr>
        <p:spPr>
          <a:xfrm>
            <a:off x="278200" y="681675"/>
            <a:ext cx="0" cy="4449600"/>
          </a:xfrm>
          <a:prstGeom prst="straightConnector1">
            <a:avLst/>
          </a:prstGeom>
          <a:noFill/>
          <a:ln w="9525" cap="flat" cmpd="sng">
            <a:solidFill>
              <a:srgbClr val="FFFFFF"/>
            </a:solidFill>
            <a:prstDash val="solid"/>
            <a:round/>
            <a:headEnd type="none" w="med" len="med"/>
            <a:tailEnd type="none" w="med" len="med"/>
          </a:ln>
        </p:spPr>
      </p:cxnSp>
      <p:cxnSp>
        <p:nvCxnSpPr>
          <p:cNvPr id="45" name="Google Shape;45;p6"/>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46" name="Google Shape;46;p6"/>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47" name="Google Shape;47;p6"/>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48" name="Google Shape;48;p6"/>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noFill/>
        <a:effectLst/>
      </p:bgPr>
    </p:bg>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20000" y="553375"/>
            <a:ext cx="4512600" cy="1026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51" name="Google Shape;51;p7"/>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52" name="Google Shape;52;p7"/>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53" name="Google Shape;53;p7"/>
          <p:cNvCxnSpPr/>
          <p:nvPr/>
        </p:nvCxnSpPr>
        <p:spPr>
          <a:xfrm>
            <a:off x="8875975" y="0"/>
            <a:ext cx="0" cy="1152600"/>
          </a:xfrm>
          <a:prstGeom prst="straightConnector1">
            <a:avLst/>
          </a:prstGeom>
          <a:noFill/>
          <a:ln w="9525" cap="flat" cmpd="sng">
            <a:solidFill>
              <a:srgbClr val="FFFFFF"/>
            </a:solidFill>
            <a:prstDash val="solid"/>
            <a:round/>
            <a:headEnd type="none" w="med" len="med"/>
            <a:tailEnd type="oval" w="med" len="med"/>
          </a:ln>
        </p:spPr>
      </p:cxnSp>
      <p:cxnSp>
        <p:nvCxnSpPr>
          <p:cNvPr id="54" name="Google Shape;54;p7"/>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55" name="Google Shape;55;p7"/>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sp>
        <p:nvSpPr>
          <p:cNvPr id="57" name="Google Shape;57;p8"/>
          <p:cNvSpPr txBox="1">
            <a:spLocks noGrp="1"/>
          </p:cNvSpPr>
          <p:nvPr>
            <p:ph type="body" idx="1"/>
          </p:nvPr>
        </p:nvSpPr>
        <p:spPr>
          <a:xfrm>
            <a:off x="720000" y="1927600"/>
            <a:ext cx="3552000" cy="2564400"/>
          </a:xfrm>
          <a:prstGeom prst="rect">
            <a:avLst/>
          </a:prstGeom>
        </p:spPr>
        <p:txBody>
          <a:bodyPr spcFirstLastPara="1" wrap="square" lIns="91425" tIns="91425" rIns="91425" bIns="91425" anchor="t" anchorCtr="0">
            <a:noAutofit/>
          </a:bodyPr>
          <a:lstStyle>
            <a:lvl1pPr marL="457200" lvl="0" indent="-330200">
              <a:lnSpc>
                <a:spcPct val="125000"/>
              </a:lnSpc>
              <a:spcBef>
                <a:spcPts val="0"/>
              </a:spcBef>
              <a:spcAft>
                <a:spcPts val="0"/>
              </a:spcAft>
              <a:buClr>
                <a:schemeClr val="accent1"/>
              </a:buClr>
              <a:buSzPts val="1600"/>
              <a:buFont typeface="Nunito Light"/>
              <a:buChar char="●"/>
              <a:defRPr sz="1400">
                <a:solidFill>
                  <a:srgbClr val="1A1A1A"/>
                </a:solidFill>
                <a:latin typeface="Montserrat"/>
                <a:ea typeface="Montserrat"/>
                <a:cs typeface="Montserrat"/>
                <a:sym typeface="Montserrat"/>
              </a:defRPr>
            </a:lvl1pPr>
            <a:lvl2pPr marL="914400" lvl="1" indent="-330200">
              <a:spcBef>
                <a:spcPts val="0"/>
              </a:spcBef>
              <a:spcAft>
                <a:spcPts val="0"/>
              </a:spcAft>
              <a:buClr>
                <a:srgbClr val="1A1A1A"/>
              </a:buClr>
              <a:buSzPts val="1600"/>
              <a:buFont typeface="Nunito Light"/>
              <a:buChar char="○"/>
              <a:defRPr>
                <a:solidFill>
                  <a:srgbClr val="1A1A1A"/>
                </a:solidFill>
                <a:latin typeface="Montserrat"/>
                <a:ea typeface="Montserrat"/>
                <a:cs typeface="Montserrat"/>
                <a:sym typeface="Montserrat"/>
              </a:defRPr>
            </a:lvl2pPr>
            <a:lvl3pPr marL="1371600" lvl="2" indent="-323850">
              <a:spcBef>
                <a:spcPts val="1600"/>
              </a:spcBef>
              <a:spcAft>
                <a:spcPts val="0"/>
              </a:spcAft>
              <a:buClr>
                <a:srgbClr val="1A1A1A"/>
              </a:buClr>
              <a:buSzPts val="1500"/>
              <a:buFont typeface="Nunito Light"/>
              <a:buChar char="■"/>
              <a:defRPr>
                <a:solidFill>
                  <a:srgbClr val="1A1A1A"/>
                </a:solidFill>
                <a:latin typeface="Montserrat"/>
                <a:ea typeface="Montserrat"/>
                <a:cs typeface="Montserrat"/>
                <a:sym typeface="Montserrat"/>
              </a:defRPr>
            </a:lvl3pPr>
            <a:lvl4pPr marL="1828800" lvl="3" indent="-323850">
              <a:spcBef>
                <a:spcPts val="1600"/>
              </a:spcBef>
              <a:spcAft>
                <a:spcPts val="0"/>
              </a:spcAft>
              <a:buClr>
                <a:srgbClr val="1A1A1A"/>
              </a:buClr>
              <a:buSzPts val="1500"/>
              <a:buFont typeface="Nunito Light"/>
              <a:buChar char="●"/>
              <a:defRPr>
                <a:solidFill>
                  <a:srgbClr val="1A1A1A"/>
                </a:solidFill>
                <a:latin typeface="Montserrat"/>
                <a:ea typeface="Montserrat"/>
                <a:cs typeface="Montserrat"/>
                <a:sym typeface="Montserrat"/>
              </a:defRPr>
            </a:lvl4pPr>
            <a:lvl5pPr marL="2286000" lvl="4" indent="-317500">
              <a:spcBef>
                <a:spcPts val="1600"/>
              </a:spcBef>
              <a:spcAft>
                <a:spcPts val="0"/>
              </a:spcAft>
              <a:buClr>
                <a:srgbClr val="1A1A1A"/>
              </a:buClr>
              <a:buSzPts val="1400"/>
              <a:buFont typeface="Nunito Light"/>
              <a:buChar char="○"/>
              <a:defRPr>
                <a:solidFill>
                  <a:srgbClr val="1A1A1A"/>
                </a:solidFill>
                <a:latin typeface="Montserrat"/>
                <a:ea typeface="Montserrat"/>
                <a:cs typeface="Montserrat"/>
                <a:sym typeface="Montserrat"/>
              </a:defRPr>
            </a:lvl5pPr>
            <a:lvl6pPr marL="2743200" lvl="5" indent="-317500">
              <a:spcBef>
                <a:spcPts val="1600"/>
              </a:spcBef>
              <a:spcAft>
                <a:spcPts val="0"/>
              </a:spcAft>
              <a:buClr>
                <a:srgbClr val="1A1A1A"/>
              </a:buClr>
              <a:buSzPts val="1400"/>
              <a:buFont typeface="Nunito Light"/>
              <a:buChar char="■"/>
              <a:defRPr>
                <a:solidFill>
                  <a:srgbClr val="1A1A1A"/>
                </a:solidFill>
                <a:latin typeface="Montserrat"/>
                <a:ea typeface="Montserrat"/>
                <a:cs typeface="Montserrat"/>
                <a:sym typeface="Montserrat"/>
              </a:defRPr>
            </a:lvl6pPr>
            <a:lvl7pPr marL="3200400" lvl="6" indent="-311150">
              <a:spcBef>
                <a:spcPts val="1600"/>
              </a:spcBef>
              <a:spcAft>
                <a:spcPts val="0"/>
              </a:spcAft>
              <a:buClr>
                <a:srgbClr val="1A1A1A"/>
              </a:buClr>
              <a:buSzPts val="1300"/>
              <a:buFont typeface="Nunito Light"/>
              <a:buChar char="●"/>
              <a:defRPr>
                <a:solidFill>
                  <a:srgbClr val="1A1A1A"/>
                </a:solidFill>
                <a:latin typeface="Montserrat"/>
                <a:ea typeface="Montserrat"/>
                <a:cs typeface="Montserrat"/>
                <a:sym typeface="Montserrat"/>
              </a:defRPr>
            </a:lvl7pPr>
            <a:lvl8pPr marL="3657600" lvl="7" indent="-311150">
              <a:spcBef>
                <a:spcPts val="1600"/>
              </a:spcBef>
              <a:spcAft>
                <a:spcPts val="0"/>
              </a:spcAft>
              <a:buClr>
                <a:srgbClr val="1A1A1A"/>
              </a:buClr>
              <a:buSzPts val="1300"/>
              <a:buFont typeface="Nunito Light"/>
              <a:buChar char="○"/>
              <a:defRPr>
                <a:solidFill>
                  <a:srgbClr val="1A1A1A"/>
                </a:solidFill>
                <a:latin typeface="Montserrat"/>
                <a:ea typeface="Montserrat"/>
                <a:cs typeface="Montserrat"/>
                <a:sym typeface="Montserrat"/>
              </a:defRPr>
            </a:lvl8pPr>
            <a:lvl9pPr marL="4114800" lvl="8" indent="-304800">
              <a:spcBef>
                <a:spcPts val="1600"/>
              </a:spcBef>
              <a:spcAft>
                <a:spcPts val="1600"/>
              </a:spcAft>
              <a:buClr>
                <a:srgbClr val="1A1A1A"/>
              </a:buClr>
              <a:buSzPts val="1200"/>
              <a:buFont typeface="Nunito Light"/>
              <a:buChar char="■"/>
              <a:defRPr>
                <a:solidFill>
                  <a:srgbClr val="1A1A1A"/>
                </a:solidFill>
                <a:latin typeface="Montserrat"/>
                <a:ea typeface="Montserrat"/>
                <a:cs typeface="Montserrat"/>
                <a:sym typeface="Montserrat"/>
              </a:defRPr>
            </a:lvl9pPr>
          </a:lstStyle>
          <a:p>
            <a:endParaRPr/>
          </a:p>
        </p:txBody>
      </p:sp>
      <p:sp>
        <p:nvSpPr>
          <p:cNvPr id="58" name="Google Shape;58;p8"/>
          <p:cNvSpPr txBox="1">
            <a:spLocks noGrp="1"/>
          </p:cNvSpPr>
          <p:nvPr>
            <p:ph type="title"/>
          </p:nvPr>
        </p:nvSpPr>
        <p:spPr>
          <a:xfrm>
            <a:off x="720000" y="553375"/>
            <a:ext cx="4224000" cy="143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1A1A1A"/>
                </a:solidFill>
                <a:latin typeface="Montserrat"/>
                <a:ea typeface="Montserrat"/>
                <a:cs typeface="Montserrat"/>
                <a:sym typeface="Montserrat"/>
              </a:defRPr>
            </a:lvl1pPr>
            <a:lvl2pPr lvl="1" rtl="0">
              <a:spcBef>
                <a:spcPts val="0"/>
              </a:spcBef>
              <a:spcAft>
                <a:spcPts val="0"/>
              </a:spcAft>
              <a:buNone/>
              <a:defRPr sz="3000" b="1">
                <a:solidFill>
                  <a:srgbClr val="1A1A1A"/>
                </a:solidFill>
                <a:latin typeface="Montserrat"/>
                <a:ea typeface="Montserrat"/>
                <a:cs typeface="Montserrat"/>
                <a:sym typeface="Montserrat"/>
              </a:defRPr>
            </a:lvl2pPr>
            <a:lvl3pPr lvl="2" rtl="0">
              <a:spcBef>
                <a:spcPts val="0"/>
              </a:spcBef>
              <a:spcAft>
                <a:spcPts val="0"/>
              </a:spcAft>
              <a:buNone/>
              <a:defRPr sz="3000" b="1">
                <a:solidFill>
                  <a:srgbClr val="1A1A1A"/>
                </a:solidFill>
                <a:latin typeface="Montserrat"/>
                <a:ea typeface="Montserrat"/>
                <a:cs typeface="Montserrat"/>
                <a:sym typeface="Montserrat"/>
              </a:defRPr>
            </a:lvl3pPr>
            <a:lvl4pPr lvl="3" rtl="0">
              <a:spcBef>
                <a:spcPts val="0"/>
              </a:spcBef>
              <a:spcAft>
                <a:spcPts val="0"/>
              </a:spcAft>
              <a:buNone/>
              <a:defRPr sz="3000" b="1">
                <a:solidFill>
                  <a:srgbClr val="1A1A1A"/>
                </a:solidFill>
                <a:latin typeface="Montserrat"/>
                <a:ea typeface="Montserrat"/>
                <a:cs typeface="Montserrat"/>
                <a:sym typeface="Montserrat"/>
              </a:defRPr>
            </a:lvl4pPr>
            <a:lvl5pPr lvl="4" rtl="0">
              <a:spcBef>
                <a:spcPts val="0"/>
              </a:spcBef>
              <a:spcAft>
                <a:spcPts val="0"/>
              </a:spcAft>
              <a:buNone/>
              <a:defRPr sz="3000" b="1">
                <a:solidFill>
                  <a:srgbClr val="1A1A1A"/>
                </a:solidFill>
                <a:latin typeface="Montserrat"/>
                <a:ea typeface="Montserrat"/>
                <a:cs typeface="Montserrat"/>
                <a:sym typeface="Montserrat"/>
              </a:defRPr>
            </a:lvl5pPr>
            <a:lvl6pPr lvl="5" rtl="0">
              <a:spcBef>
                <a:spcPts val="0"/>
              </a:spcBef>
              <a:spcAft>
                <a:spcPts val="0"/>
              </a:spcAft>
              <a:buNone/>
              <a:defRPr sz="3000" b="1">
                <a:solidFill>
                  <a:srgbClr val="1A1A1A"/>
                </a:solidFill>
                <a:latin typeface="Montserrat"/>
                <a:ea typeface="Montserrat"/>
                <a:cs typeface="Montserrat"/>
                <a:sym typeface="Montserrat"/>
              </a:defRPr>
            </a:lvl6pPr>
            <a:lvl7pPr lvl="6" rtl="0">
              <a:spcBef>
                <a:spcPts val="0"/>
              </a:spcBef>
              <a:spcAft>
                <a:spcPts val="0"/>
              </a:spcAft>
              <a:buNone/>
              <a:defRPr sz="3000" b="1">
                <a:solidFill>
                  <a:srgbClr val="1A1A1A"/>
                </a:solidFill>
                <a:latin typeface="Montserrat"/>
                <a:ea typeface="Montserrat"/>
                <a:cs typeface="Montserrat"/>
                <a:sym typeface="Montserrat"/>
              </a:defRPr>
            </a:lvl7pPr>
            <a:lvl8pPr lvl="7" rtl="0">
              <a:spcBef>
                <a:spcPts val="0"/>
              </a:spcBef>
              <a:spcAft>
                <a:spcPts val="0"/>
              </a:spcAft>
              <a:buNone/>
              <a:defRPr sz="3000" b="1">
                <a:solidFill>
                  <a:srgbClr val="1A1A1A"/>
                </a:solidFill>
                <a:latin typeface="Montserrat"/>
                <a:ea typeface="Montserrat"/>
                <a:cs typeface="Montserrat"/>
                <a:sym typeface="Montserrat"/>
              </a:defRPr>
            </a:lvl8pPr>
            <a:lvl9pPr lvl="8" rtl="0">
              <a:spcBef>
                <a:spcPts val="0"/>
              </a:spcBef>
              <a:spcAft>
                <a:spcPts val="0"/>
              </a:spcAft>
              <a:buNone/>
              <a:defRPr sz="3000" b="1">
                <a:solidFill>
                  <a:srgbClr val="1A1A1A"/>
                </a:solidFill>
                <a:latin typeface="Montserrat"/>
                <a:ea typeface="Montserrat"/>
                <a:cs typeface="Montserrat"/>
                <a:sym typeface="Montserrat"/>
              </a:defRPr>
            </a:lvl9pPr>
          </a:lstStyle>
          <a:p>
            <a:endParaRPr/>
          </a:p>
        </p:txBody>
      </p:sp>
      <p:cxnSp>
        <p:nvCxnSpPr>
          <p:cNvPr id="59" name="Google Shape;59;p8"/>
          <p:cNvCxnSpPr/>
          <p:nvPr/>
        </p:nvCxnSpPr>
        <p:spPr>
          <a:xfrm>
            <a:off x="138200" y="0"/>
            <a:ext cx="0" cy="5131200"/>
          </a:xfrm>
          <a:prstGeom prst="straightConnector1">
            <a:avLst/>
          </a:prstGeom>
          <a:noFill/>
          <a:ln w="9525" cap="flat" cmpd="sng">
            <a:solidFill>
              <a:srgbClr val="FFFFFF"/>
            </a:solidFill>
            <a:prstDash val="solid"/>
            <a:round/>
            <a:headEnd type="none" w="med" len="med"/>
            <a:tailEnd type="oval" w="med" len="med"/>
          </a:ln>
        </p:spPr>
      </p:cxnSp>
      <p:cxnSp>
        <p:nvCxnSpPr>
          <p:cNvPr id="60" name="Google Shape;60;p8"/>
          <p:cNvCxnSpPr/>
          <p:nvPr/>
        </p:nvCxnSpPr>
        <p:spPr>
          <a:xfrm>
            <a:off x="278200" y="681675"/>
            <a:ext cx="0" cy="4449600"/>
          </a:xfrm>
          <a:prstGeom prst="straightConnector1">
            <a:avLst/>
          </a:prstGeom>
          <a:noFill/>
          <a:ln w="9525" cap="flat" cmpd="sng">
            <a:solidFill>
              <a:srgbClr val="FFFFFF"/>
            </a:solidFill>
            <a:prstDash val="solid"/>
            <a:round/>
            <a:headEnd type="none" w="med" len="med"/>
            <a:tailEnd type="none" w="med" len="med"/>
          </a:ln>
        </p:spPr>
      </p:cxnSp>
      <p:cxnSp>
        <p:nvCxnSpPr>
          <p:cNvPr id="61" name="Google Shape;61;p8"/>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62" name="Google Shape;62;p8"/>
          <p:cNvCxnSpPr/>
          <p:nvPr/>
        </p:nvCxnSpPr>
        <p:spPr>
          <a:xfrm>
            <a:off x="-14200" y="540000"/>
            <a:ext cx="4847400" cy="0"/>
          </a:xfrm>
          <a:prstGeom prst="straightConnector1">
            <a:avLst/>
          </a:prstGeom>
          <a:noFill/>
          <a:ln w="9525" cap="flat" cmpd="sng">
            <a:solidFill>
              <a:srgbClr val="4BB257"/>
            </a:solidFill>
            <a:prstDash val="solid"/>
            <a:round/>
            <a:headEnd type="none" w="med" len="med"/>
            <a:tailEnd type="oval" w="med" len="med"/>
          </a:ln>
        </p:spPr>
      </p:cxnSp>
      <p:cxnSp>
        <p:nvCxnSpPr>
          <p:cNvPr id="63" name="Google Shape;63;p8"/>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64" name="Google Shape;64;p8"/>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9"/>
          <p:cNvSpPr txBox="1">
            <a:spLocks noGrp="1"/>
          </p:cNvSpPr>
          <p:nvPr>
            <p:ph type="title"/>
          </p:nvPr>
        </p:nvSpPr>
        <p:spPr>
          <a:xfrm>
            <a:off x="720000" y="540000"/>
            <a:ext cx="7704000" cy="406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Font typeface="Montserrat"/>
              <a:buNone/>
              <a:defRPr sz="7200" b="1">
                <a:latin typeface="Montserrat"/>
                <a:ea typeface="Montserrat"/>
                <a:cs typeface="Montserrat"/>
                <a:sym typeface="Montserrat"/>
              </a:defRPr>
            </a:lvl1pPr>
            <a:lvl2pPr lvl="1" algn="ctr">
              <a:spcBef>
                <a:spcPts val="0"/>
              </a:spcBef>
              <a:spcAft>
                <a:spcPts val="0"/>
              </a:spcAft>
              <a:buSzPts val="7200"/>
              <a:buFont typeface="Montserrat"/>
              <a:buNone/>
              <a:defRPr sz="7200">
                <a:latin typeface="Montserrat"/>
                <a:ea typeface="Montserrat"/>
                <a:cs typeface="Montserrat"/>
                <a:sym typeface="Montserrat"/>
              </a:defRPr>
            </a:lvl2pPr>
            <a:lvl3pPr lvl="2" algn="ctr">
              <a:spcBef>
                <a:spcPts val="0"/>
              </a:spcBef>
              <a:spcAft>
                <a:spcPts val="0"/>
              </a:spcAft>
              <a:buSzPts val="7200"/>
              <a:buFont typeface="Montserrat"/>
              <a:buNone/>
              <a:defRPr sz="7200">
                <a:latin typeface="Montserrat"/>
                <a:ea typeface="Montserrat"/>
                <a:cs typeface="Montserrat"/>
                <a:sym typeface="Montserrat"/>
              </a:defRPr>
            </a:lvl3pPr>
            <a:lvl4pPr lvl="3" algn="ctr">
              <a:spcBef>
                <a:spcPts val="0"/>
              </a:spcBef>
              <a:spcAft>
                <a:spcPts val="0"/>
              </a:spcAft>
              <a:buSzPts val="7200"/>
              <a:buFont typeface="Montserrat"/>
              <a:buNone/>
              <a:defRPr sz="7200">
                <a:latin typeface="Montserrat"/>
                <a:ea typeface="Montserrat"/>
                <a:cs typeface="Montserrat"/>
                <a:sym typeface="Montserrat"/>
              </a:defRPr>
            </a:lvl4pPr>
            <a:lvl5pPr lvl="4" algn="ctr">
              <a:spcBef>
                <a:spcPts val="0"/>
              </a:spcBef>
              <a:spcAft>
                <a:spcPts val="0"/>
              </a:spcAft>
              <a:buSzPts val="7200"/>
              <a:buFont typeface="Montserrat"/>
              <a:buNone/>
              <a:defRPr sz="7200">
                <a:latin typeface="Montserrat"/>
                <a:ea typeface="Montserrat"/>
                <a:cs typeface="Montserrat"/>
                <a:sym typeface="Montserrat"/>
              </a:defRPr>
            </a:lvl5pPr>
            <a:lvl6pPr lvl="5" algn="ctr">
              <a:spcBef>
                <a:spcPts val="0"/>
              </a:spcBef>
              <a:spcAft>
                <a:spcPts val="0"/>
              </a:spcAft>
              <a:buSzPts val="7200"/>
              <a:buFont typeface="Montserrat"/>
              <a:buNone/>
              <a:defRPr sz="7200">
                <a:latin typeface="Montserrat"/>
                <a:ea typeface="Montserrat"/>
                <a:cs typeface="Montserrat"/>
                <a:sym typeface="Montserrat"/>
              </a:defRPr>
            </a:lvl6pPr>
            <a:lvl7pPr lvl="6" algn="ctr">
              <a:spcBef>
                <a:spcPts val="0"/>
              </a:spcBef>
              <a:spcAft>
                <a:spcPts val="0"/>
              </a:spcAft>
              <a:buSzPts val="7200"/>
              <a:buFont typeface="Montserrat"/>
              <a:buNone/>
              <a:defRPr sz="7200">
                <a:latin typeface="Montserrat"/>
                <a:ea typeface="Montserrat"/>
                <a:cs typeface="Montserrat"/>
                <a:sym typeface="Montserrat"/>
              </a:defRPr>
            </a:lvl7pPr>
            <a:lvl8pPr lvl="7" algn="ctr">
              <a:spcBef>
                <a:spcPts val="0"/>
              </a:spcBef>
              <a:spcAft>
                <a:spcPts val="0"/>
              </a:spcAft>
              <a:buSzPts val="7200"/>
              <a:buFont typeface="Montserrat"/>
              <a:buNone/>
              <a:defRPr sz="7200">
                <a:latin typeface="Montserrat"/>
                <a:ea typeface="Montserrat"/>
                <a:cs typeface="Montserrat"/>
                <a:sym typeface="Montserrat"/>
              </a:defRPr>
            </a:lvl8pPr>
            <a:lvl9pPr lvl="8" algn="ctr">
              <a:spcBef>
                <a:spcPts val="0"/>
              </a:spcBef>
              <a:spcAft>
                <a:spcPts val="0"/>
              </a:spcAft>
              <a:buSzPts val="7200"/>
              <a:buFont typeface="Montserrat"/>
              <a:buNone/>
              <a:defRPr sz="7200">
                <a:latin typeface="Montserrat"/>
                <a:ea typeface="Montserrat"/>
                <a:cs typeface="Montserrat"/>
                <a:sym typeface="Montserrat"/>
              </a:defRPr>
            </a:lvl9pPr>
          </a:lstStyle>
          <a:p>
            <a:endParaRPr/>
          </a:p>
        </p:txBody>
      </p:sp>
      <p:cxnSp>
        <p:nvCxnSpPr>
          <p:cNvPr id="67" name="Google Shape;67;p9"/>
          <p:cNvCxnSpPr/>
          <p:nvPr/>
        </p:nvCxnSpPr>
        <p:spPr>
          <a:xfrm>
            <a:off x="278200" y="681675"/>
            <a:ext cx="0" cy="4449600"/>
          </a:xfrm>
          <a:prstGeom prst="straightConnector1">
            <a:avLst/>
          </a:prstGeom>
          <a:noFill/>
          <a:ln w="9525" cap="flat" cmpd="sng">
            <a:solidFill>
              <a:srgbClr val="4BB257"/>
            </a:solidFill>
            <a:prstDash val="solid"/>
            <a:round/>
            <a:headEnd type="none" w="med" len="med"/>
            <a:tailEnd type="none" w="med" len="med"/>
          </a:ln>
        </p:spPr>
      </p:cxnSp>
      <p:cxnSp>
        <p:nvCxnSpPr>
          <p:cNvPr id="68" name="Google Shape;68;p9"/>
          <p:cNvCxnSpPr/>
          <p:nvPr/>
        </p:nvCxnSpPr>
        <p:spPr>
          <a:xfrm>
            <a:off x="8875975" y="0"/>
            <a:ext cx="0" cy="1152600"/>
          </a:xfrm>
          <a:prstGeom prst="straightConnector1">
            <a:avLst/>
          </a:prstGeom>
          <a:noFill/>
          <a:ln w="9525" cap="flat" cmpd="sng">
            <a:solidFill>
              <a:srgbClr val="4BB257"/>
            </a:solidFill>
            <a:prstDash val="solid"/>
            <a:round/>
            <a:headEnd type="none" w="med" len="med"/>
            <a:tailEnd type="oval" w="med" len="med"/>
          </a:ln>
        </p:spPr>
      </p:cxnSp>
      <p:cxnSp>
        <p:nvCxnSpPr>
          <p:cNvPr id="69" name="Google Shape;69;p9"/>
          <p:cNvCxnSpPr/>
          <p:nvPr/>
        </p:nvCxnSpPr>
        <p:spPr>
          <a:xfrm>
            <a:off x="-14100" y="1334700"/>
            <a:ext cx="5304600" cy="0"/>
          </a:xfrm>
          <a:prstGeom prst="straightConnector1">
            <a:avLst/>
          </a:prstGeom>
          <a:noFill/>
          <a:ln w="9525" cap="flat" cmpd="sng">
            <a:solidFill>
              <a:srgbClr val="1A1A1A"/>
            </a:solidFill>
            <a:prstDash val="solid"/>
            <a:round/>
            <a:headEnd type="none" w="med" len="med"/>
            <a:tailEnd type="oval" w="med" len="med"/>
          </a:ln>
        </p:spPr>
      </p:cxnSp>
      <p:cxnSp>
        <p:nvCxnSpPr>
          <p:cNvPr id="70" name="Google Shape;70;p9"/>
          <p:cNvCxnSpPr/>
          <p:nvPr/>
        </p:nvCxnSpPr>
        <p:spPr>
          <a:xfrm>
            <a:off x="138200" y="-600"/>
            <a:ext cx="0" cy="5055600"/>
          </a:xfrm>
          <a:prstGeom prst="straightConnector1">
            <a:avLst/>
          </a:prstGeom>
          <a:noFill/>
          <a:ln w="9525" cap="flat" cmpd="sng">
            <a:solidFill>
              <a:srgbClr val="4BB257"/>
            </a:solidFill>
            <a:prstDash val="solid"/>
            <a:round/>
            <a:headEnd type="none" w="med" len="med"/>
            <a:tailEnd type="oval"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3" name="Google Shape;73;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4" name="Google Shape;74;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rgbClr val="4BB257"/>
        </a:solidFill>
        <a:effectLst/>
      </p:bgPr>
    </p:bg>
    <p:spTree>
      <p:nvGrpSpPr>
        <p:cNvPr id="1" name="Shape 77"/>
        <p:cNvGrpSpPr/>
        <p:nvPr/>
      </p:nvGrpSpPr>
      <p:grpSpPr>
        <a:xfrm>
          <a:off x="0" y="0"/>
          <a:ext cx="0" cy="0"/>
          <a:chOff x="0" y="0"/>
          <a:chExt cx="0" cy="0"/>
        </a:xfrm>
      </p:grpSpPr>
      <p:sp>
        <p:nvSpPr>
          <p:cNvPr id="78" name="Google Shape;78;p12"/>
          <p:cNvSpPr txBox="1">
            <a:spLocks noGrp="1"/>
          </p:cNvSpPr>
          <p:nvPr>
            <p:ph type="title" hasCustomPrompt="1"/>
          </p:nvPr>
        </p:nvSpPr>
        <p:spPr>
          <a:xfrm>
            <a:off x="311700" y="13797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1pPr>
            <a:lvl2pPr lvl="1"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2pPr>
            <a:lvl3pPr lvl="2"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3pPr>
            <a:lvl4pPr lvl="3"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4pPr>
            <a:lvl5pPr lvl="4"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5pPr>
            <a:lvl6pPr lvl="5"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6pPr>
            <a:lvl7pPr lvl="6"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7pPr>
            <a:lvl8pPr lvl="7"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8pPr>
            <a:lvl9pPr lvl="8" algn="ctr">
              <a:spcBef>
                <a:spcPts val="0"/>
              </a:spcBef>
              <a:spcAft>
                <a:spcPts val="0"/>
              </a:spcAft>
              <a:buClr>
                <a:srgbClr val="1A1A1A"/>
              </a:buClr>
              <a:buSzPts val="12000"/>
              <a:buFont typeface="Montserrat"/>
              <a:buNone/>
              <a:defRPr sz="12000" b="1">
                <a:solidFill>
                  <a:srgbClr val="1A1A1A"/>
                </a:solidFill>
                <a:latin typeface="Montserrat"/>
                <a:ea typeface="Montserrat"/>
                <a:cs typeface="Montserrat"/>
                <a:sym typeface="Montserrat"/>
              </a:defRPr>
            </a:lvl9pPr>
          </a:lstStyle>
          <a:p>
            <a:r>
              <a:t>xx%</a:t>
            </a:r>
          </a:p>
        </p:txBody>
      </p:sp>
      <p:sp>
        <p:nvSpPr>
          <p:cNvPr id="79" name="Google Shape;79;p12"/>
          <p:cNvSpPr txBox="1">
            <a:spLocks noGrp="1"/>
          </p:cNvSpPr>
          <p:nvPr>
            <p:ph type="body" idx="1"/>
          </p:nvPr>
        </p:nvSpPr>
        <p:spPr>
          <a:xfrm>
            <a:off x="311700" y="3480550"/>
            <a:ext cx="85206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1A1A1A"/>
              </a:buClr>
              <a:buSzPts val="1400"/>
              <a:buFont typeface="Montserrat"/>
              <a:buChar char="●"/>
              <a:defRPr sz="1400">
                <a:solidFill>
                  <a:srgbClr val="1A1A1A"/>
                </a:solidFill>
                <a:latin typeface="Montserrat"/>
                <a:ea typeface="Montserrat"/>
                <a:cs typeface="Montserrat"/>
                <a:sym typeface="Montserrat"/>
              </a:defRPr>
            </a:lvl1pPr>
            <a:lvl2pPr marL="914400" lvl="1"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2pPr>
            <a:lvl3pPr marL="1371600" lvl="2"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3pPr>
            <a:lvl4pPr marL="1828800" lvl="3"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4pPr>
            <a:lvl5pPr marL="2286000" lvl="4"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5pPr>
            <a:lvl6pPr marL="2743200" lvl="5"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6pPr>
            <a:lvl7pPr marL="3200400" lvl="6"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7pPr>
            <a:lvl8pPr marL="3657600" lvl="7" indent="-317500" algn="ctr">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8pPr>
            <a:lvl9pPr marL="4114800" lvl="8" indent="-317500" algn="ctr">
              <a:spcBef>
                <a:spcPts val="1600"/>
              </a:spcBef>
              <a:spcAft>
                <a:spcPts val="1600"/>
              </a:spcAft>
              <a:buClr>
                <a:srgbClr val="1A1A1A"/>
              </a:buClr>
              <a:buSzPts val="1400"/>
              <a:buFont typeface="Montserrat"/>
              <a:buChar char="■"/>
              <a:defRPr>
                <a:solidFill>
                  <a:srgbClr val="1A1A1A"/>
                </a:solidFill>
                <a:latin typeface="Montserrat"/>
                <a:ea typeface="Montserrat"/>
                <a:cs typeface="Montserrat"/>
                <a:sym typeface="Montserrat"/>
              </a:defRPr>
            </a:lvl9pPr>
          </a:lstStyle>
          <a:p>
            <a:endParaRPr/>
          </a:p>
        </p:txBody>
      </p:sp>
      <p:cxnSp>
        <p:nvCxnSpPr>
          <p:cNvPr id="80" name="Google Shape;80;p12"/>
          <p:cNvCxnSpPr/>
          <p:nvPr/>
        </p:nvCxnSpPr>
        <p:spPr>
          <a:xfrm>
            <a:off x="278200" y="681675"/>
            <a:ext cx="0" cy="4449600"/>
          </a:xfrm>
          <a:prstGeom prst="straightConnector1">
            <a:avLst/>
          </a:prstGeom>
          <a:noFill/>
          <a:ln w="9525" cap="flat" cmpd="sng">
            <a:solidFill>
              <a:srgbClr val="1A1A1A"/>
            </a:solidFill>
            <a:prstDash val="solid"/>
            <a:round/>
            <a:headEnd type="none" w="med" len="med"/>
            <a:tailEnd type="none" w="med" len="med"/>
          </a:ln>
        </p:spPr>
      </p:cxnSp>
      <p:cxnSp>
        <p:nvCxnSpPr>
          <p:cNvPr id="81" name="Google Shape;81;p12"/>
          <p:cNvCxnSpPr/>
          <p:nvPr/>
        </p:nvCxnSpPr>
        <p:spPr>
          <a:xfrm>
            <a:off x="8875975" y="0"/>
            <a:ext cx="0" cy="1152600"/>
          </a:xfrm>
          <a:prstGeom prst="straightConnector1">
            <a:avLst/>
          </a:prstGeom>
          <a:noFill/>
          <a:ln w="9525" cap="flat" cmpd="sng">
            <a:solidFill>
              <a:srgbClr val="1A1A1A"/>
            </a:solidFill>
            <a:prstDash val="solid"/>
            <a:round/>
            <a:headEnd type="none" w="med" len="med"/>
            <a:tailEnd type="oval" w="med" len="med"/>
          </a:ln>
        </p:spPr>
      </p:cxnSp>
      <p:cxnSp>
        <p:nvCxnSpPr>
          <p:cNvPr id="82" name="Google Shape;82;p12"/>
          <p:cNvCxnSpPr/>
          <p:nvPr/>
        </p:nvCxnSpPr>
        <p:spPr>
          <a:xfrm>
            <a:off x="-14100" y="1334700"/>
            <a:ext cx="5304600" cy="0"/>
          </a:xfrm>
          <a:prstGeom prst="straightConnector1">
            <a:avLst/>
          </a:prstGeom>
          <a:noFill/>
          <a:ln w="9525" cap="flat" cmpd="sng">
            <a:solidFill>
              <a:srgbClr val="1A1A1A"/>
            </a:solidFill>
            <a:prstDash val="solid"/>
            <a:round/>
            <a:headEnd type="none" w="med" len="med"/>
            <a:tailEnd type="oval" w="med" len="med"/>
          </a:ln>
        </p:spPr>
      </p:cxnSp>
      <p:cxnSp>
        <p:nvCxnSpPr>
          <p:cNvPr id="83" name="Google Shape;83;p12"/>
          <p:cNvCxnSpPr/>
          <p:nvPr/>
        </p:nvCxnSpPr>
        <p:spPr>
          <a:xfrm>
            <a:off x="138200" y="-600"/>
            <a:ext cx="0" cy="5055600"/>
          </a:xfrm>
          <a:prstGeom prst="straightConnector1">
            <a:avLst/>
          </a:prstGeom>
          <a:noFill/>
          <a:ln w="9525" cap="flat" cmpd="sng">
            <a:solidFill>
              <a:srgbClr val="1A1A1A"/>
            </a:solidFill>
            <a:prstDash val="solid"/>
            <a:round/>
            <a:headEnd type="none" w="med" len="med"/>
            <a:tailEnd type="oval"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1pPr>
            <a:lvl2pPr lvl="1">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2pPr>
            <a:lvl3pPr lvl="2">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3pPr>
            <a:lvl4pPr lvl="3">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4pPr>
            <a:lvl5pPr lvl="4">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5pPr>
            <a:lvl6pPr lvl="5">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6pPr>
            <a:lvl7pPr lvl="6">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7pPr>
            <a:lvl8pPr lvl="7">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8pPr>
            <a:lvl9pPr lvl="8">
              <a:spcBef>
                <a:spcPts val="0"/>
              </a:spcBef>
              <a:spcAft>
                <a:spcPts val="0"/>
              </a:spcAft>
              <a:buClr>
                <a:srgbClr val="1A1A1A"/>
              </a:buClr>
              <a:buSzPts val="3000"/>
              <a:buFont typeface="Montserrat"/>
              <a:buNone/>
              <a:defRPr sz="3000" b="1">
                <a:solidFill>
                  <a:srgbClr val="1A1A1A"/>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1pPr>
            <a:lvl2pPr marL="914400" lvl="1"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2pPr>
            <a:lvl3pPr marL="1371600" lvl="2"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3pPr>
            <a:lvl4pPr marL="1828800" lvl="3"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4pPr>
            <a:lvl5pPr marL="2286000" lvl="4"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5pPr>
            <a:lvl6pPr marL="2743200" lvl="5"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6pPr>
            <a:lvl7pPr marL="3200400" lvl="6"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7pPr>
            <a:lvl8pPr marL="3657600" lvl="7" indent="-317500">
              <a:lnSpc>
                <a:spcPct val="115000"/>
              </a:lnSpc>
              <a:spcBef>
                <a:spcPts val="1600"/>
              </a:spcBef>
              <a:spcAft>
                <a:spcPts val="0"/>
              </a:spcAft>
              <a:buClr>
                <a:srgbClr val="1A1A1A"/>
              </a:buClr>
              <a:buSzPts val="1400"/>
              <a:buFont typeface="Montserrat"/>
              <a:buChar char="○"/>
              <a:defRPr>
                <a:solidFill>
                  <a:srgbClr val="1A1A1A"/>
                </a:solidFill>
                <a:latin typeface="Montserrat"/>
                <a:ea typeface="Montserrat"/>
                <a:cs typeface="Montserrat"/>
                <a:sym typeface="Montserrat"/>
              </a:defRPr>
            </a:lvl8pPr>
            <a:lvl9pPr marL="4114800" lvl="8" indent="-317500">
              <a:lnSpc>
                <a:spcPct val="115000"/>
              </a:lnSpc>
              <a:spcBef>
                <a:spcPts val="1600"/>
              </a:spcBef>
              <a:spcAft>
                <a:spcPts val="1600"/>
              </a:spcAft>
              <a:buClr>
                <a:srgbClr val="1A1A1A"/>
              </a:buClr>
              <a:buSzPts val="1400"/>
              <a:buFont typeface="Montserrat"/>
              <a:buChar char="■"/>
              <a:defRPr>
                <a:solidFill>
                  <a:srgbClr val="1A1A1A"/>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3" r:id="rId13"/>
    <p:sldLayoutId id="2147483668" r:id="rId14"/>
    <p:sldLayoutId id="2147483669" r:id="rId15"/>
    <p:sldLayoutId id="2147483670" r:id="rId16"/>
    <p:sldLayoutId id="214748367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81" name="Google Shape;28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85" name="Google Shape;285;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21.jpg"/><Relationship Id="rId4" Type="http://schemas.openxmlformats.org/officeDocument/2006/relationships/image" Target="../media/image20.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photo/close-shot-top-view-aloe-vera_5177464.htm/?utm_source=slidesgo_template&amp;utm_medium=referral-link&amp;utm_campaign=sg_resources&amp;utm_content=freepik" TargetMode="External"/><Relationship Id="rId13" Type="http://schemas.openxmlformats.org/officeDocument/2006/relationships/hyperlink" Target="https://www.freepik.com/free-photo/nice-cactus-blue_1722183.htm/?utm_source=slidesgo_template&amp;utm_medium=referral-link&amp;utm_campaign=sg_resources&amp;utm_content=freepik" TargetMode="External"/><Relationship Id="rId3" Type="http://schemas.openxmlformats.org/officeDocument/2006/relationships/hyperlink" Target="https://www.freepik.com/free-photo/close-up-environmental-plant-with-copy-space_8034335.htm/?utm_source=slidesgo_template&amp;utm_medium=referral-link&amp;utm_campaign=sg_resources&amp;utm_content=freepik" TargetMode="External"/><Relationship Id="rId7" Type="http://schemas.openxmlformats.org/officeDocument/2006/relationships/hyperlink" Target="https://www.freepik.com/free-photo/top-view-composition-plants-pots_7680877.htm/?utm_source=slidesgo_template&amp;utm_medium=referral-link&amp;utm_campaign=sg_resources&amp;utm_content=freepik" TargetMode="External"/><Relationship Id="rId12" Type="http://schemas.openxmlformats.org/officeDocument/2006/relationships/hyperlink" Target="https://www.freepik.com/free-photo/agave-plant-with-sharp-thorns-leaves_3347516.htm/?utm_source=slidesgo_template&amp;utm_medium=referral-link&amp;utm_campaign=sg_resources&amp;utm_content=freepik"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www.freepik.com/free-photo/woman-taking-care-her-plants_7680833.htm/?utm_source=slidesgo_template&amp;utm_medium=referral-link&amp;utm_campaign=sg_resources&amp;utm_content=freepik" TargetMode="External"/><Relationship Id="rId11" Type="http://schemas.openxmlformats.org/officeDocument/2006/relationships/hyperlink" Target="https://www.freepik.com/free-photo/flower-bud-growing-cactus_2573316.htm/?utm_source=slidesgo_template&amp;utm_medium=referral-link&amp;utm_campaign=sg_resources&amp;utm_content=freepik" TargetMode="External"/><Relationship Id="rId5" Type="http://schemas.openxmlformats.org/officeDocument/2006/relationships/hyperlink" Target="https://www.freepik.com/free-photo/full-frame-fresh-green-balm-mint-leaves_5120466.htm/?utm_source=slidesgo_template&amp;utm_medium=referral-link&amp;utm_campaign=sg_resources&amp;utm_content=freepik" TargetMode="External"/><Relationship Id="rId15" Type="http://schemas.openxmlformats.org/officeDocument/2006/relationships/hyperlink" Target="https://www.freepik.com/free-photo/small-succulent-pot_3090876.htm#page=1&amp;query=suculent%20pot&amp;position=5/?utm_source=slidesgo_template&amp;utm_medium=referral-link&amp;utm_campaign=sg_resources&amp;utm_content=freepik" TargetMode="External"/><Relationship Id="rId10" Type="http://schemas.openxmlformats.org/officeDocument/2006/relationships/hyperlink" Target="https://www.freepik.com/free-photo/close-up-green-cactus-pink-background_2587061.htm/?utm_source=slidesgo_template&amp;utm_medium=referral-link&amp;utm_campaign=sg_resources&amp;utm_content=freepik" TargetMode="External"/><Relationship Id="rId4" Type="http://schemas.openxmlformats.org/officeDocument/2006/relationships/hyperlink" Target="https://www.freepik.com/free-photo/close-up-botanical-concept-with-copy-space_8034312.htm#position=25/?utm_source=slidesgo_template&amp;utm_medium=referral-link&amp;utm_campaign=sg_resources&amp;utm_content=freepik" TargetMode="External"/><Relationship Id="rId9" Type="http://schemas.openxmlformats.org/officeDocument/2006/relationships/hyperlink" Target="https://www.freepik.com/free-photo/cactus-pot-plant-against-wooden-background_3836302.htm#page=1&amp;query=cactus&amp;position=0/?utm_source=slidesgo_template&amp;utm_medium=referral-link&amp;utm_campaign=sg_resources&amp;utm_content=freepik" TargetMode="External"/><Relationship Id="rId14" Type="http://schemas.openxmlformats.org/officeDocument/2006/relationships/hyperlink" Target="https://www.freepik.com/free-photo/front-view-arrangement-cacti-yellow-background_561621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photo/close-up-pretty-cactus_1722184.htm/?utm_source=slidesgo_template&amp;utm_medium=referral-link&amp;utm_campaign=sg_resources&amp;utm_content=freepik" TargetMode="External"/><Relationship Id="rId13" Type="http://schemas.openxmlformats.org/officeDocument/2006/relationships/hyperlink" Target="https://www.freepik.com/free-photo/smiley-woman-with-selfie-stick_7332981.htm#page=2&amp;query=smiley+woman+green&amp;position=38/?utm_source=slidesgo_template&amp;utm_medium=referral-link&amp;utm_campaign=sg_resources&amp;utm_content=freepik" TargetMode="External"/><Relationship Id="rId3" Type="http://schemas.openxmlformats.org/officeDocument/2006/relationships/hyperlink" Target="https://www.freepik.com/free-photo/green-leaves-palm-tree-white-background_2518576.htm/?utm_source=slidesgo_template&amp;utm_medium=referral-link&amp;utm_campaign=sg_resources&amp;utm_content=freepik" TargetMode="External"/><Relationship Id="rId7" Type="http://schemas.openxmlformats.org/officeDocument/2006/relationships/hyperlink" Target="https://www.freepik.com/free-photo/cactus-with-many-thorns-colored-background_2587079.htm#page=1&amp;query=cactus&amp;position=2/?utm_source=slidesgo_template&amp;utm_medium=referral-link&amp;utm_campaign=sg_resources&amp;utm_content=freepik" TargetMode="External"/><Relationship Id="rId12" Type="http://schemas.openxmlformats.org/officeDocument/2006/relationships/hyperlink" Target="https://www.freepik.com/free-photo/side-view-young-woman-taking-care-plant_7680837.htm#query=home+gardening++gardening+greenhouse++woman+plant&amp;position=2/?utm_source=slidesgo_template&amp;utm_medium=referral-link&amp;utm_campaign=sg_resources&amp;utm_content=freepik"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www.freepik.com/free-photo/detail-shot-green-cactus-plant-pot-white-background_3808478.htm/?utm_source=slidesgo_template&amp;utm_medium=referral-link&amp;utm_campaign=sg_resources&amp;utm_content=freepik" TargetMode="External"/><Relationship Id="rId11" Type="http://schemas.openxmlformats.org/officeDocument/2006/relationships/hyperlink" Target="https://www.freepik.com/free-photo/green-thorny-cactus-against-pink-background_2587067.htm#page=1&amp;query=cactus&amp;position=25/?utm_source=slidesgo_template&amp;utm_medium=referral-link&amp;utm_campaign=sg_resources&amp;utm_content=freepik" TargetMode="External"/><Relationship Id="rId5" Type="http://schemas.openxmlformats.org/officeDocument/2006/relationships/hyperlink" Target="https://www.freepik.com/free-photo/top-view-beautiful-arrangement-green-foliage_5822687.htm#page=1&amp;query=plants&amp;position=27/?utm_source=slidesgo_template&amp;utm_medium=referral-link&amp;utm_campaign=sg_resources&amp;utm_content=freepik" TargetMode="External"/><Relationship Id="rId15" Type="http://schemas.openxmlformats.org/officeDocument/2006/relationships/hyperlink" Target="https://www.freepik.com/free-photo/woman-with-green-handbag-coffee-green-background_5749091.htm#page=1&amp;query=smiley%20woman%20green&amp;position=11/?utm_source=slidesgo_template&amp;utm_medium=referral-link&amp;utm_campaign=sg_resources&amp;utm_content=freepik" TargetMode="External"/><Relationship Id="rId10" Type="http://schemas.openxmlformats.org/officeDocument/2006/relationships/hyperlink" Target="https://www.freepik.com/free-photo/green-leaves-around-potted-succulent_3115998.htm#page=1&amp;query=suculentas&amp;position=31/?utm_source=slidesgo_template&amp;utm_medium=referral-link&amp;utm_campaign=sg_resources&amp;utm_content=freepik" TargetMode="External"/><Relationship Id="rId4" Type="http://schemas.openxmlformats.org/officeDocument/2006/relationships/hyperlink" Target="https://www.freepik.com/free-photo/fresh-green-palm-leaves-isolated-white-background_4767789.htm/?utm_source=slidesgo_template&amp;utm_medium=referral-link&amp;utm_campaign=sg_resources&amp;utm_content=freepik" TargetMode="External"/><Relationship Id="rId9" Type="http://schemas.openxmlformats.org/officeDocument/2006/relationships/hyperlink" Target="https://www.freepik.com/free-photo/front-view-arrangement-cacti-red-background_5616222.htm/?utm_source=slidesgo_template&amp;utm_medium=referral-link&amp;utm_campaign=sg_resources&amp;utm_content=freepik" TargetMode="External"/><Relationship Id="rId14" Type="http://schemas.openxmlformats.org/officeDocument/2006/relationships/hyperlink" Target="https://www.freepik.com/free-photo/happy-young-stubble-man-holding-cellphone-standing-near-rough-wall_4930551.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24.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20.xml"/><Relationship Id="rId1" Type="http://schemas.openxmlformats.org/officeDocument/2006/relationships/slideLayout" Target="../slideLayouts/slideLayout1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26.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25.gif"/></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969D31-2E8D-4532-8920-8FAFF6374C01}"/>
              </a:ext>
            </a:extLst>
          </p:cNvPr>
          <p:cNvSpPr>
            <a:spLocks noGrp="1"/>
          </p:cNvSpPr>
          <p:nvPr>
            <p:ph type="title"/>
          </p:nvPr>
        </p:nvSpPr>
        <p:spPr/>
        <p:txBody>
          <a:bodyPr/>
          <a:lstStyle/>
          <a:p>
            <a:r>
              <a:rPr lang="en-US" dirty="0">
                <a:solidFill>
                  <a:schemeClr val="bg1"/>
                </a:solidFill>
              </a:rPr>
              <a:t>Hi!</a:t>
            </a:r>
          </a:p>
        </p:txBody>
      </p:sp>
      <p:sp>
        <p:nvSpPr>
          <p:cNvPr id="5" name="Text Placeholder 4">
            <a:extLst>
              <a:ext uri="{FF2B5EF4-FFF2-40B4-BE49-F238E27FC236}">
                <a16:creationId xmlns:a16="http://schemas.microsoft.com/office/drawing/2014/main" id="{E7FDEE9A-8D1B-4183-8EA8-593AC0CD5A5F}"/>
              </a:ext>
            </a:extLst>
          </p:cNvPr>
          <p:cNvSpPr>
            <a:spLocks noGrp="1"/>
          </p:cNvSpPr>
          <p:nvPr>
            <p:ph type="body" idx="1"/>
          </p:nvPr>
        </p:nvSpPr>
        <p:spPr/>
        <p:txBody>
          <a:bodyPr/>
          <a:lstStyle/>
          <a:p>
            <a:pPr marL="139700" indent="0">
              <a:buNone/>
            </a:pPr>
            <a:r>
              <a:rPr lang="en-US" dirty="0"/>
              <a:t>…</a:t>
            </a:r>
          </a:p>
        </p:txBody>
      </p:sp>
    </p:spTree>
    <p:extLst>
      <p:ext uri="{BB962C8B-B14F-4D97-AF65-F5344CB8AC3E}">
        <p14:creationId xmlns:p14="http://schemas.microsoft.com/office/powerpoint/2010/main" val="3756519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84A44B-756E-4886-B72E-F89C352E94AD}"/>
              </a:ext>
            </a:extLst>
          </p:cNvPr>
          <p:cNvSpPr>
            <a:spLocks noGrp="1"/>
          </p:cNvSpPr>
          <p:nvPr>
            <p:ph type="body" idx="1"/>
          </p:nvPr>
        </p:nvSpPr>
        <p:spPr/>
        <p:txBody>
          <a:bodyPr/>
          <a:lstStyle/>
          <a:p>
            <a:pPr>
              <a:buFont typeface="Arial" panose="020B0604020202020204" pitchFamily="34" charset="0"/>
              <a:buChar char="•"/>
            </a:pPr>
            <a:endParaRPr lang="en-US" sz="1600" dirty="0"/>
          </a:p>
        </p:txBody>
      </p:sp>
      <p:sp>
        <p:nvSpPr>
          <p:cNvPr id="3" name="Title 2">
            <a:extLst>
              <a:ext uri="{FF2B5EF4-FFF2-40B4-BE49-F238E27FC236}">
                <a16:creationId xmlns:a16="http://schemas.microsoft.com/office/drawing/2014/main" id="{6CA8E93C-214E-4553-8A15-A3A181EBFA08}"/>
              </a:ext>
            </a:extLst>
          </p:cNvPr>
          <p:cNvSpPr>
            <a:spLocks noGrp="1"/>
          </p:cNvSpPr>
          <p:nvPr>
            <p:ph type="title"/>
          </p:nvPr>
        </p:nvSpPr>
        <p:spPr/>
        <p:txBody>
          <a:bodyPr/>
          <a:lstStyle/>
          <a:p>
            <a:r>
              <a:rPr lang="mn-MN" dirty="0"/>
              <a:t>Тулгарсан бэрхшээл</a:t>
            </a:r>
            <a:endParaRPr lang="en-US" dirty="0"/>
          </a:p>
        </p:txBody>
      </p:sp>
    </p:spTree>
    <p:extLst>
      <p:ext uri="{BB962C8B-B14F-4D97-AF65-F5344CB8AC3E}">
        <p14:creationId xmlns:p14="http://schemas.microsoft.com/office/powerpoint/2010/main" val="2253025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3409A1-3D25-42C0-9338-A350DEB25299}"/>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BFD28943-DB26-4A4A-BB27-721F45ADACC4}"/>
              </a:ext>
            </a:extLst>
          </p:cNvPr>
          <p:cNvSpPr>
            <a:spLocks noGrp="1"/>
          </p:cNvSpPr>
          <p:nvPr>
            <p:ph type="title"/>
          </p:nvPr>
        </p:nvSpPr>
        <p:spPr/>
        <p:txBody>
          <a:bodyPr/>
          <a:lstStyle/>
          <a:p>
            <a:r>
              <a:rPr lang="mn-MN" dirty="0"/>
              <a:t>Боломж</a:t>
            </a:r>
            <a:endParaRPr lang="en-US" dirty="0"/>
          </a:p>
        </p:txBody>
      </p:sp>
    </p:spTree>
    <p:extLst>
      <p:ext uri="{BB962C8B-B14F-4D97-AF65-F5344CB8AC3E}">
        <p14:creationId xmlns:p14="http://schemas.microsoft.com/office/powerpoint/2010/main" val="1393245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52"/>
          <p:cNvSpPr txBox="1">
            <a:spLocks noGrp="1"/>
          </p:cNvSpPr>
          <p:nvPr>
            <p:ph type="title"/>
          </p:nvPr>
        </p:nvSpPr>
        <p:spPr>
          <a:xfrm>
            <a:off x="891450" y="1488690"/>
            <a:ext cx="7704000" cy="27518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solidFill>
                  <a:srgbClr val="4BB257"/>
                </a:solidFill>
              </a:rPr>
              <a:t>WE </a:t>
            </a:r>
            <a:r>
              <a:rPr lang="en-US" sz="4800" dirty="0"/>
              <a:t>ARE </a:t>
            </a:r>
            <a:r>
              <a:rPr lang="en-US" sz="4800" dirty="0">
                <a:solidFill>
                  <a:srgbClr val="4BB257"/>
                </a:solidFill>
              </a:rPr>
              <a:t>GROOT.</a:t>
            </a:r>
            <a:br>
              <a:rPr lang="en-US" sz="6000" dirty="0">
                <a:solidFill>
                  <a:srgbClr val="4BB257"/>
                </a:solidFill>
              </a:rPr>
            </a:br>
            <a:br>
              <a:rPr lang="en-US" sz="6000" dirty="0">
                <a:solidFill>
                  <a:srgbClr val="4BB257"/>
                </a:solidFill>
              </a:rPr>
            </a:br>
            <a:r>
              <a:rPr lang="en-US" sz="3600" dirty="0">
                <a:solidFill>
                  <a:srgbClr val="4BB257"/>
                </a:solidFill>
              </a:rPr>
              <a:t>Thank you!</a:t>
            </a:r>
            <a:endParaRPr lang="en-US" sz="6000" dirty="0">
              <a:solidFill>
                <a:srgbClr val="4BB257"/>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08"/>
                                        </p:tgtEl>
                                        <p:attrNameLst>
                                          <p:attrName>style.visibility</p:attrName>
                                        </p:attrNameLst>
                                      </p:cBhvr>
                                      <p:to>
                                        <p:strVal val="visible"/>
                                      </p:to>
                                    </p:set>
                                    <p:animEffect transition="in" filter="circle(in)">
                                      <p:cBhvr>
                                        <p:cTn id="7" dur="2000"/>
                                        <p:tgtEl>
                                          <p:spTgt spid="7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2"/>
          <p:cNvSpPr txBox="1">
            <a:spLocks noGrp="1"/>
          </p:cNvSpPr>
          <p:nvPr>
            <p:ph type="title"/>
          </p:nvPr>
        </p:nvSpPr>
        <p:spPr>
          <a:xfrm>
            <a:off x="391710" y="608250"/>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solidFill>
                  <a:schemeClr val="bg1"/>
                </a:solidFill>
              </a:rPr>
              <a:t>We Are Groot!</a:t>
            </a:r>
            <a:endParaRPr sz="4800" dirty="0">
              <a:solidFill>
                <a:schemeClr val="bg1"/>
              </a:solidFill>
            </a:endParaRPr>
          </a:p>
        </p:txBody>
      </p:sp>
      <p:sp>
        <p:nvSpPr>
          <p:cNvPr id="528" name="Google Shape;528;p42"/>
          <p:cNvSpPr txBox="1">
            <a:spLocks noGrp="1"/>
          </p:cNvSpPr>
          <p:nvPr>
            <p:ph type="body" idx="1"/>
          </p:nvPr>
        </p:nvSpPr>
        <p:spPr>
          <a:xfrm>
            <a:off x="311700" y="3480550"/>
            <a:ext cx="8520600" cy="44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3600" dirty="0">
                <a:solidFill>
                  <a:schemeClr val="bg1"/>
                </a:solidFill>
              </a:rPr>
              <a:t>Thank you!</a:t>
            </a:r>
            <a:endParaRPr sz="36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6"/>
          <p:cNvSpPr txBox="1">
            <a:spLocks noGrp="1"/>
          </p:cNvSpPr>
          <p:nvPr>
            <p:ph type="subTitle" idx="1"/>
          </p:nvPr>
        </p:nvSpPr>
        <p:spPr>
          <a:xfrm>
            <a:off x="2677360" y="1212775"/>
            <a:ext cx="12882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a:t>
            </a:r>
            <a:endParaRPr/>
          </a:p>
        </p:txBody>
      </p:sp>
      <p:sp>
        <p:nvSpPr>
          <p:cNvPr id="386" name="Google Shape;386;p36"/>
          <p:cNvSpPr txBox="1">
            <a:spLocks noGrp="1"/>
          </p:cNvSpPr>
          <p:nvPr>
            <p:ph type="subTitle" idx="2"/>
          </p:nvPr>
        </p:nvSpPr>
        <p:spPr>
          <a:xfrm>
            <a:off x="4684476" y="1212775"/>
            <a:ext cx="13113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a:t>
            </a:r>
            <a:endParaRPr/>
          </a:p>
        </p:txBody>
      </p:sp>
      <p:sp>
        <p:nvSpPr>
          <p:cNvPr id="387" name="Google Shape;387;p36"/>
          <p:cNvSpPr txBox="1">
            <a:spLocks noGrp="1"/>
          </p:cNvSpPr>
          <p:nvPr>
            <p:ph type="subTitle" idx="3"/>
          </p:nvPr>
        </p:nvSpPr>
        <p:spPr>
          <a:xfrm>
            <a:off x="2687474" y="3408025"/>
            <a:ext cx="12840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a:t>
            </a:r>
            <a:endParaRPr/>
          </a:p>
        </p:txBody>
      </p:sp>
      <p:sp>
        <p:nvSpPr>
          <p:cNvPr id="388" name="Google Shape;388;p36"/>
          <p:cNvSpPr txBox="1">
            <a:spLocks noGrp="1"/>
          </p:cNvSpPr>
          <p:nvPr>
            <p:ph type="subTitle" idx="4"/>
          </p:nvPr>
        </p:nvSpPr>
        <p:spPr>
          <a:xfrm>
            <a:off x="4690426" y="3408025"/>
            <a:ext cx="12840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a:t>
            </a:r>
            <a:endParaRPr/>
          </a:p>
        </p:txBody>
      </p:sp>
      <p:sp>
        <p:nvSpPr>
          <p:cNvPr id="389" name="Google Shape;389;p36"/>
          <p:cNvSpPr txBox="1">
            <a:spLocks noGrp="1"/>
          </p:cNvSpPr>
          <p:nvPr>
            <p:ph type="subTitle" idx="5"/>
          </p:nvPr>
        </p:nvSpPr>
        <p:spPr>
          <a:xfrm>
            <a:off x="2677360" y="1527368"/>
            <a:ext cx="18018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390" name="Google Shape;390;p36"/>
          <p:cNvSpPr txBox="1">
            <a:spLocks noGrp="1"/>
          </p:cNvSpPr>
          <p:nvPr>
            <p:ph type="subTitle" idx="9"/>
          </p:nvPr>
        </p:nvSpPr>
        <p:spPr>
          <a:xfrm>
            <a:off x="6693869" y="1212775"/>
            <a:ext cx="12882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a:t>
            </a:r>
            <a:endParaRPr/>
          </a:p>
        </p:txBody>
      </p:sp>
      <p:sp>
        <p:nvSpPr>
          <p:cNvPr id="391" name="Google Shape;391;p36"/>
          <p:cNvSpPr txBox="1">
            <a:spLocks noGrp="1"/>
          </p:cNvSpPr>
          <p:nvPr>
            <p:ph type="subTitle" idx="13"/>
          </p:nvPr>
        </p:nvSpPr>
        <p:spPr>
          <a:xfrm>
            <a:off x="6714231" y="3408025"/>
            <a:ext cx="1288200" cy="4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392" name="Google Shape;392;p36"/>
          <p:cNvSpPr/>
          <p:nvPr/>
        </p:nvSpPr>
        <p:spPr>
          <a:xfrm>
            <a:off x="2788164" y="658981"/>
            <a:ext cx="595200" cy="5952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795041" y="657200"/>
            <a:ext cx="595200" cy="5970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6812994" y="658865"/>
            <a:ext cx="595200" cy="5952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2788164" y="2848119"/>
            <a:ext cx="595200" cy="5952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795041" y="2847912"/>
            <a:ext cx="595200" cy="5952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6812994" y="2847576"/>
            <a:ext cx="595200" cy="5952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txBox="1">
            <a:spLocks noGrp="1"/>
          </p:cNvSpPr>
          <p:nvPr>
            <p:ph type="title"/>
          </p:nvPr>
        </p:nvSpPr>
        <p:spPr>
          <a:xfrm>
            <a:off x="720000" y="553375"/>
            <a:ext cx="1621500" cy="11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a:t>
            </a:r>
            <a:endParaRPr/>
          </a:p>
          <a:p>
            <a:pPr marL="0" lvl="0" indent="0" algn="l" rtl="0">
              <a:spcBef>
                <a:spcPts val="0"/>
              </a:spcBef>
              <a:spcAft>
                <a:spcPts val="0"/>
              </a:spcAft>
              <a:buNone/>
            </a:pPr>
            <a:r>
              <a:rPr lang="en"/>
              <a:t>Clients</a:t>
            </a:r>
            <a:endParaRPr/>
          </a:p>
        </p:txBody>
      </p:sp>
      <p:grpSp>
        <p:nvGrpSpPr>
          <p:cNvPr id="399" name="Google Shape;399;p36"/>
          <p:cNvGrpSpPr/>
          <p:nvPr/>
        </p:nvGrpSpPr>
        <p:grpSpPr>
          <a:xfrm>
            <a:off x="4919629" y="781727"/>
            <a:ext cx="346024" cy="345674"/>
            <a:chOff x="5100008" y="3817349"/>
            <a:chExt cx="346024" cy="345674"/>
          </a:xfrm>
        </p:grpSpPr>
        <p:sp>
          <p:nvSpPr>
            <p:cNvPr id="400" name="Google Shape;400;p3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6"/>
          <p:cNvGrpSpPr/>
          <p:nvPr/>
        </p:nvGrpSpPr>
        <p:grpSpPr>
          <a:xfrm>
            <a:off x="4919804" y="2979296"/>
            <a:ext cx="345674" cy="345674"/>
            <a:chOff x="5998919" y="3817349"/>
            <a:chExt cx="345674" cy="345674"/>
          </a:xfrm>
        </p:grpSpPr>
        <p:sp>
          <p:nvSpPr>
            <p:cNvPr id="404" name="Google Shape;404;p3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36"/>
          <p:cNvGrpSpPr/>
          <p:nvPr/>
        </p:nvGrpSpPr>
        <p:grpSpPr>
          <a:xfrm>
            <a:off x="2912753" y="779580"/>
            <a:ext cx="346024" cy="345674"/>
            <a:chOff x="4650919" y="3817349"/>
            <a:chExt cx="346024" cy="345674"/>
          </a:xfrm>
        </p:grpSpPr>
        <p:sp>
          <p:nvSpPr>
            <p:cNvPr id="408" name="Google Shape;408;p3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6"/>
          <p:cNvGrpSpPr/>
          <p:nvPr/>
        </p:nvGrpSpPr>
        <p:grpSpPr>
          <a:xfrm>
            <a:off x="6937773" y="781679"/>
            <a:ext cx="345642" cy="345674"/>
            <a:chOff x="5549861" y="3817349"/>
            <a:chExt cx="345642" cy="345674"/>
          </a:xfrm>
        </p:grpSpPr>
        <p:sp>
          <p:nvSpPr>
            <p:cNvPr id="412" name="Google Shape;412;p3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6"/>
          <p:cNvGrpSpPr/>
          <p:nvPr/>
        </p:nvGrpSpPr>
        <p:grpSpPr>
          <a:xfrm>
            <a:off x="2912753" y="2972869"/>
            <a:ext cx="346024" cy="345674"/>
            <a:chOff x="2841278" y="2972869"/>
            <a:chExt cx="346024" cy="345674"/>
          </a:xfrm>
        </p:grpSpPr>
        <p:grpSp>
          <p:nvGrpSpPr>
            <p:cNvPr id="416" name="Google Shape;416;p36"/>
            <p:cNvGrpSpPr/>
            <p:nvPr/>
          </p:nvGrpSpPr>
          <p:grpSpPr>
            <a:xfrm>
              <a:off x="2876549" y="3088857"/>
              <a:ext cx="275170" cy="124710"/>
              <a:chOff x="7060450" y="3456206"/>
              <a:chExt cx="275170" cy="124710"/>
            </a:xfrm>
          </p:grpSpPr>
          <p:sp>
            <p:nvSpPr>
              <p:cNvPr id="417" name="Google Shape;417;p3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 name="Google Shape;421;p36"/>
            <p:cNvSpPr/>
            <p:nvPr/>
          </p:nvSpPr>
          <p:spPr>
            <a:xfrm>
              <a:off x="2841278" y="297286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36"/>
          <p:cNvGrpSpPr/>
          <p:nvPr/>
        </p:nvGrpSpPr>
        <p:grpSpPr>
          <a:xfrm>
            <a:off x="6937582" y="2981952"/>
            <a:ext cx="346024" cy="345674"/>
            <a:chOff x="6868757" y="2981952"/>
            <a:chExt cx="346024" cy="345674"/>
          </a:xfrm>
        </p:grpSpPr>
        <p:grpSp>
          <p:nvGrpSpPr>
            <p:cNvPr id="423" name="Google Shape;423;p36"/>
            <p:cNvGrpSpPr/>
            <p:nvPr/>
          </p:nvGrpSpPr>
          <p:grpSpPr>
            <a:xfrm>
              <a:off x="6903217" y="3019510"/>
              <a:ext cx="277103" cy="264021"/>
              <a:chOff x="7513709" y="3387962"/>
              <a:chExt cx="295987" cy="282014"/>
            </a:xfrm>
          </p:grpSpPr>
          <p:sp>
            <p:nvSpPr>
              <p:cNvPr id="424" name="Google Shape;424;p3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36"/>
            <p:cNvSpPr/>
            <p:nvPr/>
          </p:nvSpPr>
          <p:spPr>
            <a:xfrm>
              <a:off x="6868757" y="2981952"/>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36"/>
          <p:cNvSpPr txBox="1">
            <a:spLocks noGrp="1"/>
          </p:cNvSpPr>
          <p:nvPr>
            <p:ph type="subTitle" idx="6"/>
          </p:nvPr>
        </p:nvSpPr>
        <p:spPr>
          <a:xfrm>
            <a:off x="4683284" y="1527375"/>
            <a:ext cx="18018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30" name="Google Shape;430;p36"/>
          <p:cNvSpPr txBox="1">
            <a:spLocks noGrp="1"/>
          </p:cNvSpPr>
          <p:nvPr>
            <p:ph type="subTitle" idx="7"/>
          </p:nvPr>
        </p:nvSpPr>
        <p:spPr>
          <a:xfrm>
            <a:off x="2677350" y="3722206"/>
            <a:ext cx="18018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It’s composed of hydrogen and helium</a:t>
            </a:r>
            <a:endParaRPr/>
          </a:p>
        </p:txBody>
      </p:sp>
      <p:sp>
        <p:nvSpPr>
          <p:cNvPr id="431" name="Google Shape;431;p36"/>
          <p:cNvSpPr txBox="1">
            <a:spLocks noGrp="1"/>
          </p:cNvSpPr>
          <p:nvPr>
            <p:ph type="subTitle" idx="8"/>
          </p:nvPr>
        </p:nvSpPr>
        <p:spPr>
          <a:xfrm>
            <a:off x="4683425" y="3722333"/>
            <a:ext cx="18315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It’s a gas giant and the biggest planet</a:t>
            </a:r>
            <a:endParaRPr/>
          </a:p>
        </p:txBody>
      </p:sp>
      <p:sp>
        <p:nvSpPr>
          <p:cNvPr id="432" name="Google Shape;432;p36"/>
          <p:cNvSpPr txBox="1">
            <a:spLocks noGrp="1"/>
          </p:cNvSpPr>
          <p:nvPr>
            <p:ph type="subTitle" idx="14"/>
          </p:nvPr>
        </p:nvSpPr>
        <p:spPr>
          <a:xfrm>
            <a:off x="6692800" y="1527375"/>
            <a:ext cx="18018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actually cold </a:t>
            </a:r>
            <a:endParaRPr/>
          </a:p>
        </p:txBody>
      </p:sp>
      <p:sp>
        <p:nvSpPr>
          <p:cNvPr id="433" name="Google Shape;433;p36"/>
          <p:cNvSpPr txBox="1">
            <a:spLocks noGrp="1"/>
          </p:cNvSpPr>
          <p:nvPr>
            <p:ph type="subTitle" idx="15"/>
          </p:nvPr>
        </p:nvSpPr>
        <p:spPr>
          <a:xfrm>
            <a:off x="6711775" y="3722206"/>
            <a:ext cx="1801800" cy="95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7"/>
          <p:cNvSpPr/>
          <p:nvPr/>
        </p:nvSpPr>
        <p:spPr>
          <a:xfrm>
            <a:off x="3317763" y="3471191"/>
            <a:ext cx="766200" cy="7662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txBox="1">
            <a:spLocks noGrp="1"/>
          </p:cNvSpPr>
          <p:nvPr>
            <p:ph type="subTitle" idx="1"/>
          </p:nvPr>
        </p:nvSpPr>
        <p:spPr>
          <a:xfrm>
            <a:off x="4375963" y="793911"/>
            <a:ext cx="2771700" cy="458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a:t>
            </a:r>
            <a:endParaRPr/>
          </a:p>
        </p:txBody>
      </p:sp>
      <p:sp>
        <p:nvSpPr>
          <p:cNvPr id="440" name="Google Shape;440;p37"/>
          <p:cNvSpPr txBox="1">
            <a:spLocks noGrp="1"/>
          </p:cNvSpPr>
          <p:nvPr>
            <p:ph type="subTitle" idx="4"/>
          </p:nvPr>
        </p:nvSpPr>
        <p:spPr>
          <a:xfrm>
            <a:off x="4369050" y="1176175"/>
            <a:ext cx="3746400" cy="644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a gas giant and the biggest planet in the Solar System </a:t>
            </a:r>
            <a:endParaRPr/>
          </a:p>
        </p:txBody>
      </p:sp>
      <p:grpSp>
        <p:nvGrpSpPr>
          <p:cNvPr id="441" name="Google Shape;441;p37"/>
          <p:cNvGrpSpPr/>
          <p:nvPr/>
        </p:nvGrpSpPr>
        <p:grpSpPr>
          <a:xfrm>
            <a:off x="3317763" y="949426"/>
            <a:ext cx="766312" cy="766312"/>
            <a:chOff x="3279288" y="681663"/>
            <a:chExt cx="840900" cy="840900"/>
          </a:xfrm>
        </p:grpSpPr>
        <p:sp>
          <p:nvSpPr>
            <p:cNvPr id="442" name="Google Shape;442;p37"/>
            <p:cNvSpPr/>
            <p:nvPr/>
          </p:nvSpPr>
          <p:spPr>
            <a:xfrm>
              <a:off x="3279288" y="681663"/>
              <a:ext cx="840900" cy="8409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3" name="Google Shape;443;p37"/>
            <p:cNvPicPr preferRelativeResize="0"/>
            <p:nvPr/>
          </p:nvPicPr>
          <p:blipFill rotWithShape="1">
            <a:blip r:embed="rId3">
              <a:alphaModFix/>
            </a:blip>
            <a:srcRect t="17456" b="17456"/>
            <a:stretch/>
          </p:blipFill>
          <p:spPr>
            <a:xfrm>
              <a:off x="3402150" y="816317"/>
              <a:ext cx="595200" cy="581100"/>
            </a:xfrm>
            <a:prstGeom prst="flowChartConnector">
              <a:avLst/>
            </a:prstGeom>
            <a:noFill/>
            <a:ln>
              <a:noFill/>
            </a:ln>
          </p:spPr>
        </p:pic>
      </p:grpSp>
      <p:grpSp>
        <p:nvGrpSpPr>
          <p:cNvPr id="444" name="Google Shape;444;p37"/>
          <p:cNvGrpSpPr/>
          <p:nvPr/>
        </p:nvGrpSpPr>
        <p:grpSpPr>
          <a:xfrm>
            <a:off x="3317763" y="2210137"/>
            <a:ext cx="766200" cy="766200"/>
            <a:chOff x="3317763" y="2210137"/>
            <a:chExt cx="766200" cy="766200"/>
          </a:xfrm>
        </p:grpSpPr>
        <p:sp>
          <p:nvSpPr>
            <p:cNvPr id="445" name="Google Shape;445;p37"/>
            <p:cNvSpPr/>
            <p:nvPr/>
          </p:nvSpPr>
          <p:spPr>
            <a:xfrm>
              <a:off x="3317763" y="2210137"/>
              <a:ext cx="766200" cy="7662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6" name="Google Shape;446;p37"/>
            <p:cNvPicPr preferRelativeResize="0"/>
            <p:nvPr/>
          </p:nvPicPr>
          <p:blipFill rotWithShape="1">
            <a:blip r:embed="rId4">
              <a:alphaModFix/>
            </a:blip>
            <a:srcRect l="15865" r="15865"/>
            <a:stretch/>
          </p:blipFill>
          <p:spPr>
            <a:xfrm>
              <a:off x="3431294" y="2330078"/>
              <a:ext cx="540000" cy="527100"/>
            </a:xfrm>
            <a:prstGeom prst="flowChartConnector">
              <a:avLst/>
            </a:prstGeom>
            <a:noFill/>
            <a:ln>
              <a:noFill/>
            </a:ln>
          </p:spPr>
        </p:pic>
      </p:grpSp>
      <p:sp>
        <p:nvSpPr>
          <p:cNvPr id="447" name="Google Shape;447;p37"/>
          <p:cNvSpPr txBox="1">
            <a:spLocks noGrp="1"/>
          </p:cNvSpPr>
          <p:nvPr>
            <p:ph type="title"/>
          </p:nvPr>
        </p:nvSpPr>
        <p:spPr>
          <a:xfrm>
            <a:off x="720000" y="553375"/>
            <a:ext cx="3459300" cy="15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a:t>
            </a:r>
            <a:endParaRPr/>
          </a:p>
          <a:p>
            <a:pPr marL="0" lvl="0" indent="0" algn="l" rtl="0">
              <a:spcBef>
                <a:spcPts val="0"/>
              </a:spcBef>
              <a:spcAft>
                <a:spcPts val="0"/>
              </a:spcAft>
              <a:buNone/>
            </a:pPr>
            <a:r>
              <a:rPr lang="en"/>
              <a:t>We Do? </a:t>
            </a:r>
            <a:endParaRPr/>
          </a:p>
        </p:txBody>
      </p:sp>
      <p:pic>
        <p:nvPicPr>
          <p:cNvPr id="448" name="Google Shape;448;p37"/>
          <p:cNvPicPr preferRelativeResize="0"/>
          <p:nvPr/>
        </p:nvPicPr>
        <p:blipFill rotWithShape="1">
          <a:blip r:embed="rId5">
            <a:alphaModFix/>
          </a:blip>
          <a:srcRect l="15855" r="15862"/>
          <a:stretch/>
        </p:blipFill>
        <p:spPr>
          <a:xfrm>
            <a:off x="3430083" y="3589594"/>
            <a:ext cx="540000" cy="527400"/>
          </a:xfrm>
          <a:prstGeom prst="flowChartConnector">
            <a:avLst/>
          </a:prstGeom>
          <a:noFill/>
          <a:ln>
            <a:noFill/>
          </a:ln>
        </p:spPr>
      </p:pic>
      <p:sp>
        <p:nvSpPr>
          <p:cNvPr id="449" name="Google Shape;449;p37"/>
          <p:cNvSpPr txBox="1">
            <a:spLocks noGrp="1"/>
          </p:cNvSpPr>
          <p:nvPr>
            <p:ph type="subTitle" idx="2"/>
          </p:nvPr>
        </p:nvSpPr>
        <p:spPr>
          <a:xfrm>
            <a:off x="4391175" y="2055100"/>
            <a:ext cx="2771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450" name="Google Shape;450;p37"/>
          <p:cNvSpPr txBox="1">
            <a:spLocks noGrp="1"/>
          </p:cNvSpPr>
          <p:nvPr>
            <p:ph type="subTitle" idx="3"/>
          </p:nvPr>
        </p:nvSpPr>
        <p:spPr>
          <a:xfrm>
            <a:off x="4370440" y="3315783"/>
            <a:ext cx="2771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a:t>
            </a:r>
            <a:endParaRPr/>
          </a:p>
        </p:txBody>
      </p:sp>
      <p:sp>
        <p:nvSpPr>
          <p:cNvPr id="451" name="Google Shape;451;p37"/>
          <p:cNvSpPr txBox="1">
            <a:spLocks noGrp="1"/>
          </p:cNvSpPr>
          <p:nvPr>
            <p:ph type="subTitle" idx="5"/>
          </p:nvPr>
        </p:nvSpPr>
        <p:spPr>
          <a:xfrm>
            <a:off x="4386363" y="2437625"/>
            <a:ext cx="3746400" cy="66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Venus has a beautiful name and is the second planet from the Sun</a:t>
            </a:r>
            <a:endParaRPr/>
          </a:p>
        </p:txBody>
      </p:sp>
      <p:sp>
        <p:nvSpPr>
          <p:cNvPr id="452" name="Google Shape;452;p37"/>
          <p:cNvSpPr txBox="1">
            <a:spLocks noGrp="1"/>
          </p:cNvSpPr>
          <p:nvPr>
            <p:ph type="subTitle" idx="6"/>
          </p:nvPr>
        </p:nvSpPr>
        <p:spPr>
          <a:xfrm>
            <a:off x="4369175" y="3698325"/>
            <a:ext cx="3746400" cy="66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Despite being red, Mars is actually a cold place</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cxnSp>
        <p:nvCxnSpPr>
          <p:cNvPr id="457" name="Google Shape;457;p38"/>
          <p:cNvCxnSpPr/>
          <p:nvPr/>
        </p:nvCxnSpPr>
        <p:spPr>
          <a:xfrm>
            <a:off x="5936574" y="2656350"/>
            <a:ext cx="2920500" cy="0"/>
          </a:xfrm>
          <a:prstGeom prst="straightConnector1">
            <a:avLst/>
          </a:prstGeom>
          <a:noFill/>
          <a:ln w="9525" cap="flat" cmpd="sng">
            <a:solidFill>
              <a:srgbClr val="4BB257"/>
            </a:solidFill>
            <a:prstDash val="solid"/>
            <a:round/>
            <a:headEnd type="none" w="med" len="med"/>
            <a:tailEnd type="oval" w="med" len="med"/>
          </a:ln>
        </p:spPr>
      </p:cxnSp>
      <p:cxnSp>
        <p:nvCxnSpPr>
          <p:cNvPr id="458" name="Google Shape;458;p38"/>
          <p:cNvCxnSpPr/>
          <p:nvPr/>
        </p:nvCxnSpPr>
        <p:spPr>
          <a:xfrm rot="10800000">
            <a:off x="5717274" y="223050"/>
            <a:ext cx="0" cy="2214000"/>
          </a:xfrm>
          <a:prstGeom prst="straightConnector1">
            <a:avLst/>
          </a:prstGeom>
          <a:noFill/>
          <a:ln w="9525" cap="flat" cmpd="sng">
            <a:solidFill>
              <a:srgbClr val="4BB257"/>
            </a:solidFill>
            <a:prstDash val="solid"/>
            <a:round/>
            <a:headEnd type="none" w="med" len="med"/>
            <a:tailEnd type="oval" w="med" len="med"/>
          </a:ln>
        </p:spPr>
      </p:cxnSp>
      <p:cxnSp>
        <p:nvCxnSpPr>
          <p:cNvPr id="459" name="Google Shape;459;p38"/>
          <p:cNvCxnSpPr/>
          <p:nvPr/>
        </p:nvCxnSpPr>
        <p:spPr>
          <a:xfrm rot="10800000">
            <a:off x="5717282" y="2875700"/>
            <a:ext cx="0" cy="2255400"/>
          </a:xfrm>
          <a:prstGeom prst="straightConnector1">
            <a:avLst/>
          </a:prstGeom>
          <a:noFill/>
          <a:ln w="9525" cap="flat" cmpd="sng">
            <a:solidFill>
              <a:srgbClr val="4BB257"/>
            </a:solidFill>
            <a:prstDash val="solid"/>
            <a:round/>
            <a:headEnd type="none" w="med" len="med"/>
            <a:tailEnd type="none" w="med" len="med"/>
          </a:ln>
        </p:spPr>
      </p:cxnSp>
      <p:cxnSp>
        <p:nvCxnSpPr>
          <p:cNvPr id="460" name="Google Shape;460;p38"/>
          <p:cNvCxnSpPr/>
          <p:nvPr/>
        </p:nvCxnSpPr>
        <p:spPr>
          <a:xfrm>
            <a:off x="147900" y="2656350"/>
            <a:ext cx="5350200" cy="0"/>
          </a:xfrm>
          <a:prstGeom prst="straightConnector1">
            <a:avLst/>
          </a:prstGeom>
          <a:noFill/>
          <a:ln w="9525" cap="flat" cmpd="sng">
            <a:solidFill>
              <a:srgbClr val="4BB257"/>
            </a:solidFill>
            <a:prstDash val="solid"/>
            <a:round/>
            <a:headEnd type="none" w="med" len="med"/>
            <a:tailEnd type="none" w="med" len="med"/>
          </a:ln>
        </p:spPr>
      </p:cxnSp>
      <p:sp>
        <p:nvSpPr>
          <p:cNvPr id="461" name="Google Shape;461;p38"/>
          <p:cNvSpPr/>
          <p:nvPr/>
        </p:nvSpPr>
        <p:spPr>
          <a:xfrm>
            <a:off x="5658557" y="2597625"/>
            <a:ext cx="117300" cy="117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38"/>
          <p:cNvGrpSpPr/>
          <p:nvPr/>
        </p:nvGrpSpPr>
        <p:grpSpPr>
          <a:xfrm>
            <a:off x="5396582" y="2335678"/>
            <a:ext cx="641400" cy="641400"/>
            <a:chOff x="5396582" y="2335678"/>
            <a:chExt cx="641400" cy="641400"/>
          </a:xfrm>
        </p:grpSpPr>
        <p:sp>
          <p:nvSpPr>
            <p:cNvPr id="463" name="Google Shape;463;p38"/>
            <p:cNvSpPr/>
            <p:nvPr/>
          </p:nvSpPr>
          <p:spPr>
            <a:xfrm>
              <a:off x="5396582" y="2335678"/>
              <a:ext cx="641400" cy="641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8"/>
            <p:cNvSpPr/>
            <p:nvPr/>
          </p:nvSpPr>
          <p:spPr>
            <a:xfrm>
              <a:off x="5606607" y="2545675"/>
              <a:ext cx="221400" cy="221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 name="Google Shape;465;p38"/>
          <p:cNvSpPr txBox="1">
            <a:spLocks noGrp="1"/>
          </p:cNvSpPr>
          <p:nvPr>
            <p:ph type="title"/>
          </p:nvPr>
        </p:nvSpPr>
        <p:spPr>
          <a:xfrm>
            <a:off x="720000" y="553375"/>
            <a:ext cx="42198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Do We</a:t>
            </a:r>
            <a:endParaRPr/>
          </a:p>
          <a:p>
            <a:pPr marL="0" lvl="0" indent="0" algn="l" rtl="0">
              <a:spcBef>
                <a:spcPts val="0"/>
              </a:spcBef>
              <a:spcAft>
                <a:spcPts val="0"/>
              </a:spcAft>
              <a:buNone/>
            </a:pPr>
            <a:r>
              <a:rPr lang="en"/>
              <a:t>Do It?</a:t>
            </a:r>
            <a:endParaRPr/>
          </a:p>
        </p:txBody>
      </p:sp>
      <p:sp>
        <p:nvSpPr>
          <p:cNvPr id="466" name="Google Shape;466;p38"/>
          <p:cNvSpPr txBox="1">
            <a:spLocks noGrp="1"/>
          </p:cNvSpPr>
          <p:nvPr>
            <p:ph type="subTitle" idx="1"/>
          </p:nvPr>
        </p:nvSpPr>
        <p:spPr>
          <a:xfrm>
            <a:off x="3404850" y="865314"/>
            <a:ext cx="1801800" cy="45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Dynamic</a:t>
            </a:r>
            <a:endParaRPr/>
          </a:p>
        </p:txBody>
      </p:sp>
      <p:sp>
        <p:nvSpPr>
          <p:cNvPr id="467" name="Google Shape;467;p38"/>
          <p:cNvSpPr txBox="1">
            <a:spLocks noGrp="1"/>
          </p:cNvSpPr>
          <p:nvPr>
            <p:ph type="subTitle" idx="2"/>
          </p:nvPr>
        </p:nvSpPr>
        <p:spPr>
          <a:xfrm>
            <a:off x="5909698" y="865106"/>
            <a:ext cx="1801800" cy="40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Interactive</a:t>
            </a:r>
            <a:endParaRPr/>
          </a:p>
        </p:txBody>
      </p:sp>
      <p:sp>
        <p:nvSpPr>
          <p:cNvPr id="468" name="Google Shape;468;p38"/>
          <p:cNvSpPr txBox="1">
            <a:spLocks noGrp="1"/>
          </p:cNvSpPr>
          <p:nvPr>
            <p:ph type="subTitle" idx="3"/>
          </p:nvPr>
        </p:nvSpPr>
        <p:spPr>
          <a:xfrm>
            <a:off x="3420195" y="2943566"/>
            <a:ext cx="1425900" cy="40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Static</a:t>
            </a:r>
            <a:endParaRPr/>
          </a:p>
        </p:txBody>
      </p:sp>
      <p:sp>
        <p:nvSpPr>
          <p:cNvPr id="469" name="Google Shape;469;p38"/>
          <p:cNvSpPr txBox="1">
            <a:spLocks noGrp="1"/>
          </p:cNvSpPr>
          <p:nvPr>
            <p:ph type="subTitle" idx="4"/>
          </p:nvPr>
        </p:nvSpPr>
        <p:spPr>
          <a:xfrm>
            <a:off x="5930461" y="2943581"/>
            <a:ext cx="1677000" cy="40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Audiovisual</a:t>
            </a:r>
            <a:endParaRPr/>
          </a:p>
        </p:txBody>
      </p:sp>
      <p:sp>
        <p:nvSpPr>
          <p:cNvPr id="470" name="Google Shape;470;p38"/>
          <p:cNvSpPr txBox="1">
            <a:spLocks noGrp="1"/>
          </p:cNvSpPr>
          <p:nvPr>
            <p:ph type="subTitle" idx="5"/>
          </p:nvPr>
        </p:nvSpPr>
        <p:spPr>
          <a:xfrm>
            <a:off x="3404600" y="1176650"/>
            <a:ext cx="2202000" cy="115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 and is only a bit larger than the Moon</a:t>
            </a:r>
            <a:endParaRPr/>
          </a:p>
        </p:txBody>
      </p:sp>
      <p:sp>
        <p:nvSpPr>
          <p:cNvPr id="471" name="Google Shape;471;p38"/>
          <p:cNvSpPr txBox="1">
            <a:spLocks noGrp="1"/>
          </p:cNvSpPr>
          <p:nvPr>
            <p:ph type="subTitle" idx="6"/>
          </p:nvPr>
        </p:nvSpPr>
        <p:spPr>
          <a:xfrm>
            <a:off x="5909711" y="1176694"/>
            <a:ext cx="2202000" cy="115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Despite being red, Mars is a cold place, not hot. The planet is full of iron oxide dust</a:t>
            </a:r>
            <a:endParaRPr/>
          </a:p>
        </p:txBody>
      </p:sp>
      <p:sp>
        <p:nvSpPr>
          <p:cNvPr id="472" name="Google Shape;472;p38"/>
          <p:cNvSpPr txBox="1">
            <a:spLocks noGrp="1"/>
          </p:cNvSpPr>
          <p:nvPr>
            <p:ph type="subTitle" idx="7"/>
          </p:nvPr>
        </p:nvSpPr>
        <p:spPr>
          <a:xfrm>
            <a:off x="3425825" y="3253222"/>
            <a:ext cx="2180700" cy="115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and is the second planet from the Sun</a:t>
            </a:r>
            <a:endParaRPr/>
          </a:p>
        </p:txBody>
      </p:sp>
      <p:sp>
        <p:nvSpPr>
          <p:cNvPr id="473" name="Google Shape;473;p38"/>
          <p:cNvSpPr txBox="1">
            <a:spLocks noGrp="1"/>
          </p:cNvSpPr>
          <p:nvPr>
            <p:ph type="subTitle" idx="8"/>
          </p:nvPr>
        </p:nvSpPr>
        <p:spPr>
          <a:xfrm>
            <a:off x="5920510" y="3257983"/>
            <a:ext cx="2202000" cy="115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Saturn is the ringed one. It’s composed mostly of hydrogen and helium</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grpSp>
        <p:nvGrpSpPr>
          <p:cNvPr id="580" name="Google Shape;580;p47"/>
          <p:cNvGrpSpPr/>
          <p:nvPr/>
        </p:nvGrpSpPr>
        <p:grpSpPr>
          <a:xfrm rot="5400000">
            <a:off x="3372988" y="1659582"/>
            <a:ext cx="803400" cy="1179795"/>
            <a:chOff x="1588031" y="2412882"/>
            <a:chExt cx="803400" cy="1179795"/>
          </a:xfrm>
        </p:grpSpPr>
        <p:sp>
          <p:nvSpPr>
            <p:cNvPr id="581" name="Google Shape;581;p47"/>
            <p:cNvSpPr/>
            <p:nvPr/>
          </p:nvSpPr>
          <p:spPr>
            <a:xfrm>
              <a:off x="1588031" y="2412882"/>
              <a:ext cx="803400" cy="803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1710672" y="2533141"/>
              <a:ext cx="558300" cy="558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3" name="Google Shape;583;p47"/>
            <p:cNvCxnSpPr/>
            <p:nvPr/>
          </p:nvCxnSpPr>
          <p:spPr>
            <a:xfrm>
              <a:off x="1988925" y="3215876"/>
              <a:ext cx="0" cy="376800"/>
            </a:xfrm>
            <a:prstGeom prst="straightConnector1">
              <a:avLst/>
            </a:prstGeom>
            <a:noFill/>
            <a:ln w="9525" cap="flat" cmpd="sng">
              <a:solidFill>
                <a:srgbClr val="4BB257"/>
              </a:solidFill>
              <a:prstDash val="solid"/>
              <a:round/>
              <a:headEnd type="none" w="med" len="med"/>
              <a:tailEnd type="oval" w="med" len="med"/>
            </a:ln>
          </p:spPr>
        </p:cxnSp>
      </p:grpSp>
      <p:sp>
        <p:nvSpPr>
          <p:cNvPr id="584" name="Google Shape;584;p47"/>
          <p:cNvSpPr txBox="1">
            <a:spLocks noGrp="1"/>
          </p:cNvSpPr>
          <p:nvPr>
            <p:ph type="title"/>
          </p:nvPr>
        </p:nvSpPr>
        <p:spPr>
          <a:xfrm>
            <a:off x="720000" y="553375"/>
            <a:ext cx="4512600" cy="10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585" name="Google Shape;585;p47"/>
          <p:cNvSpPr txBox="1">
            <a:spLocks noGrp="1"/>
          </p:cNvSpPr>
          <p:nvPr>
            <p:ph type="title" idx="4294967295"/>
          </p:nvPr>
        </p:nvSpPr>
        <p:spPr>
          <a:xfrm>
            <a:off x="3561181" y="1944517"/>
            <a:ext cx="803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solidFill>
                  <a:srgbClr val="FFFFFF"/>
                </a:solidFill>
              </a:rPr>
              <a:t>1</a:t>
            </a:r>
            <a:endParaRPr b="0">
              <a:solidFill>
                <a:srgbClr val="FFFFFF"/>
              </a:solidFill>
            </a:endParaRPr>
          </a:p>
        </p:txBody>
      </p:sp>
      <p:sp>
        <p:nvSpPr>
          <p:cNvPr id="586" name="Google Shape;586;p47"/>
          <p:cNvSpPr txBox="1">
            <a:spLocks noGrp="1"/>
          </p:cNvSpPr>
          <p:nvPr>
            <p:ph type="subTitle" idx="4294967295"/>
          </p:nvPr>
        </p:nvSpPr>
        <p:spPr>
          <a:xfrm>
            <a:off x="911651" y="1785283"/>
            <a:ext cx="2028000" cy="430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b="1"/>
              <a:t>Mars</a:t>
            </a:r>
            <a:endParaRPr sz="1800" b="1"/>
          </a:p>
        </p:txBody>
      </p:sp>
      <p:sp>
        <p:nvSpPr>
          <p:cNvPr id="587" name="Google Shape;587;p47"/>
          <p:cNvSpPr txBox="1">
            <a:spLocks noGrp="1"/>
          </p:cNvSpPr>
          <p:nvPr>
            <p:ph type="subTitle" idx="4294967295"/>
          </p:nvPr>
        </p:nvSpPr>
        <p:spPr>
          <a:xfrm>
            <a:off x="911652" y="2103772"/>
            <a:ext cx="2028000" cy="609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Despite being red, </a:t>
            </a:r>
            <a:r>
              <a:rPr lang="en" b="1"/>
              <a:t>Mars</a:t>
            </a:r>
            <a:r>
              <a:rPr lang="en"/>
              <a:t> is a cold place</a:t>
            </a:r>
            <a:endParaRPr/>
          </a:p>
        </p:txBody>
      </p:sp>
      <p:grpSp>
        <p:nvGrpSpPr>
          <p:cNvPr id="588" name="Google Shape;588;p47"/>
          <p:cNvGrpSpPr/>
          <p:nvPr/>
        </p:nvGrpSpPr>
        <p:grpSpPr>
          <a:xfrm rot="5400000">
            <a:off x="3372988" y="2942082"/>
            <a:ext cx="803400" cy="1179795"/>
            <a:chOff x="1588031" y="2412882"/>
            <a:chExt cx="803400" cy="1179795"/>
          </a:xfrm>
        </p:grpSpPr>
        <p:sp>
          <p:nvSpPr>
            <p:cNvPr id="589" name="Google Shape;589;p47"/>
            <p:cNvSpPr/>
            <p:nvPr/>
          </p:nvSpPr>
          <p:spPr>
            <a:xfrm>
              <a:off x="1588031" y="2412882"/>
              <a:ext cx="803400" cy="803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1710672" y="2533141"/>
              <a:ext cx="558300" cy="558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 name="Google Shape;591;p47"/>
            <p:cNvCxnSpPr/>
            <p:nvPr/>
          </p:nvCxnSpPr>
          <p:spPr>
            <a:xfrm>
              <a:off x="1988925" y="3215876"/>
              <a:ext cx="0" cy="376800"/>
            </a:xfrm>
            <a:prstGeom prst="straightConnector1">
              <a:avLst/>
            </a:prstGeom>
            <a:noFill/>
            <a:ln w="9525" cap="flat" cmpd="sng">
              <a:solidFill>
                <a:srgbClr val="4BB257"/>
              </a:solidFill>
              <a:prstDash val="solid"/>
              <a:round/>
              <a:headEnd type="none" w="med" len="med"/>
              <a:tailEnd type="oval" w="med" len="med"/>
            </a:ln>
          </p:spPr>
        </p:cxnSp>
      </p:grpSp>
      <p:sp>
        <p:nvSpPr>
          <p:cNvPr id="592" name="Google Shape;592;p47"/>
          <p:cNvSpPr txBox="1">
            <a:spLocks noGrp="1"/>
          </p:cNvSpPr>
          <p:nvPr>
            <p:ph type="title" idx="4294967295"/>
          </p:nvPr>
        </p:nvSpPr>
        <p:spPr>
          <a:xfrm>
            <a:off x="3561181" y="3227017"/>
            <a:ext cx="803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solidFill>
                  <a:srgbClr val="FFFFFF"/>
                </a:solidFill>
              </a:rPr>
              <a:t>3</a:t>
            </a:r>
            <a:endParaRPr b="0">
              <a:solidFill>
                <a:srgbClr val="FFFFFF"/>
              </a:solidFill>
            </a:endParaRPr>
          </a:p>
        </p:txBody>
      </p:sp>
      <p:grpSp>
        <p:nvGrpSpPr>
          <p:cNvPr id="593" name="Google Shape;593;p47"/>
          <p:cNvGrpSpPr/>
          <p:nvPr/>
        </p:nvGrpSpPr>
        <p:grpSpPr>
          <a:xfrm rot="-5400000" flipH="1">
            <a:off x="4967612" y="1659582"/>
            <a:ext cx="803400" cy="1179795"/>
            <a:chOff x="1588031" y="2412882"/>
            <a:chExt cx="803400" cy="1179795"/>
          </a:xfrm>
        </p:grpSpPr>
        <p:sp>
          <p:nvSpPr>
            <p:cNvPr id="594" name="Google Shape;594;p47"/>
            <p:cNvSpPr/>
            <p:nvPr/>
          </p:nvSpPr>
          <p:spPr>
            <a:xfrm>
              <a:off x="1588031" y="2412882"/>
              <a:ext cx="803400" cy="803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1710672" y="2533141"/>
              <a:ext cx="558300" cy="558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 name="Google Shape;596;p47"/>
            <p:cNvCxnSpPr/>
            <p:nvPr/>
          </p:nvCxnSpPr>
          <p:spPr>
            <a:xfrm>
              <a:off x="1988925" y="3215876"/>
              <a:ext cx="0" cy="376800"/>
            </a:xfrm>
            <a:prstGeom prst="straightConnector1">
              <a:avLst/>
            </a:prstGeom>
            <a:noFill/>
            <a:ln w="9525" cap="flat" cmpd="sng">
              <a:solidFill>
                <a:srgbClr val="4BB257"/>
              </a:solidFill>
              <a:prstDash val="solid"/>
              <a:round/>
              <a:headEnd type="none" w="med" len="med"/>
              <a:tailEnd type="oval" w="med" len="med"/>
            </a:ln>
          </p:spPr>
        </p:cxnSp>
      </p:grpSp>
      <p:sp>
        <p:nvSpPr>
          <p:cNvPr id="597" name="Google Shape;597;p47"/>
          <p:cNvSpPr txBox="1">
            <a:spLocks noGrp="1"/>
          </p:cNvSpPr>
          <p:nvPr>
            <p:ph type="title" idx="4294967295"/>
          </p:nvPr>
        </p:nvSpPr>
        <p:spPr>
          <a:xfrm flipH="1">
            <a:off x="4779419" y="1944517"/>
            <a:ext cx="803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solidFill>
                  <a:srgbClr val="FFFFFF"/>
                </a:solidFill>
              </a:rPr>
              <a:t>2</a:t>
            </a:r>
            <a:endParaRPr b="0">
              <a:solidFill>
                <a:srgbClr val="FFFFFF"/>
              </a:solidFill>
            </a:endParaRPr>
          </a:p>
        </p:txBody>
      </p:sp>
      <p:grpSp>
        <p:nvGrpSpPr>
          <p:cNvPr id="598" name="Google Shape;598;p47"/>
          <p:cNvGrpSpPr/>
          <p:nvPr/>
        </p:nvGrpSpPr>
        <p:grpSpPr>
          <a:xfrm rot="-5400000" flipH="1">
            <a:off x="4967612" y="2942082"/>
            <a:ext cx="803400" cy="1179795"/>
            <a:chOff x="1588031" y="2412882"/>
            <a:chExt cx="803400" cy="1179795"/>
          </a:xfrm>
        </p:grpSpPr>
        <p:sp>
          <p:nvSpPr>
            <p:cNvPr id="599" name="Google Shape;599;p47"/>
            <p:cNvSpPr/>
            <p:nvPr/>
          </p:nvSpPr>
          <p:spPr>
            <a:xfrm>
              <a:off x="1588031" y="2412882"/>
              <a:ext cx="803400" cy="803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1710672" y="2533141"/>
              <a:ext cx="558300" cy="558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1" name="Google Shape;601;p47"/>
            <p:cNvCxnSpPr/>
            <p:nvPr/>
          </p:nvCxnSpPr>
          <p:spPr>
            <a:xfrm>
              <a:off x="1988925" y="3215876"/>
              <a:ext cx="0" cy="376800"/>
            </a:xfrm>
            <a:prstGeom prst="straightConnector1">
              <a:avLst/>
            </a:prstGeom>
            <a:noFill/>
            <a:ln w="9525" cap="flat" cmpd="sng">
              <a:solidFill>
                <a:srgbClr val="4BB257"/>
              </a:solidFill>
              <a:prstDash val="solid"/>
              <a:round/>
              <a:headEnd type="none" w="med" len="med"/>
              <a:tailEnd type="oval" w="med" len="med"/>
            </a:ln>
          </p:spPr>
        </p:cxnSp>
      </p:grpSp>
      <p:sp>
        <p:nvSpPr>
          <p:cNvPr id="602" name="Google Shape;602;p47"/>
          <p:cNvSpPr txBox="1">
            <a:spLocks noGrp="1"/>
          </p:cNvSpPr>
          <p:nvPr>
            <p:ph type="title" idx="4294967295"/>
          </p:nvPr>
        </p:nvSpPr>
        <p:spPr>
          <a:xfrm flipH="1">
            <a:off x="4779419" y="3227017"/>
            <a:ext cx="803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solidFill>
                  <a:srgbClr val="FFFFFF"/>
                </a:solidFill>
              </a:rPr>
              <a:t>4</a:t>
            </a:r>
            <a:endParaRPr b="0">
              <a:solidFill>
                <a:srgbClr val="FFFFFF"/>
              </a:solidFill>
            </a:endParaRPr>
          </a:p>
        </p:txBody>
      </p:sp>
      <p:sp>
        <p:nvSpPr>
          <p:cNvPr id="603" name="Google Shape;603;p47"/>
          <p:cNvSpPr txBox="1">
            <a:spLocks noGrp="1"/>
          </p:cNvSpPr>
          <p:nvPr>
            <p:ph type="subTitle" idx="4294967295"/>
          </p:nvPr>
        </p:nvSpPr>
        <p:spPr>
          <a:xfrm>
            <a:off x="911651" y="3067783"/>
            <a:ext cx="2028000" cy="430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b="1"/>
              <a:t>Saturn</a:t>
            </a:r>
            <a:endParaRPr sz="1800" b="1"/>
          </a:p>
        </p:txBody>
      </p:sp>
      <p:sp>
        <p:nvSpPr>
          <p:cNvPr id="604" name="Google Shape;604;p47"/>
          <p:cNvSpPr txBox="1">
            <a:spLocks noGrp="1"/>
          </p:cNvSpPr>
          <p:nvPr>
            <p:ph type="subTitle" idx="4294967295"/>
          </p:nvPr>
        </p:nvSpPr>
        <p:spPr>
          <a:xfrm>
            <a:off x="911652" y="3386272"/>
            <a:ext cx="2028000" cy="609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b="1">
                <a:solidFill>
                  <a:schemeClr val="accent3"/>
                </a:solidFill>
              </a:rPr>
              <a:t>Saturn</a:t>
            </a:r>
            <a:r>
              <a:rPr lang="en">
                <a:solidFill>
                  <a:schemeClr val="accent3"/>
                </a:solidFill>
              </a:rPr>
              <a:t> is a gas giant and has rings</a:t>
            </a:r>
            <a:endParaRPr/>
          </a:p>
        </p:txBody>
      </p:sp>
      <p:sp>
        <p:nvSpPr>
          <p:cNvPr id="605" name="Google Shape;605;p47"/>
          <p:cNvSpPr txBox="1">
            <a:spLocks noGrp="1"/>
          </p:cNvSpPr>
          <p:nvPr>
            <p:ph type="subTitle" idx="4294967295"/>
          </p:nvPr>
        </p:nvSpPr>
        <p:spPr>
          <a:xfrm>
            <a:off x="6204348" y="1785283"/>
            <a:ext cx="2028000" cy="4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b="1"/>
              <a:t>Venus</a:t>
            </a:r>
            <a:endParaRPr sz="1800" b="1"/>
          </a:p>
        </p:txBody>
      </p:sp>
      <p:sp>
        <p:nvSpPr>
          <p:cNvPr id="606" name="Google Shape;606;p47"/>
          <p:cNvSpPr txBox="1">
            <a:spLocks noGrp="1"/>
          </p:cNvSpPr>
          <p:nvPr>
            <p:ph type="subTitle" idx="4294967295"/>
          </p:nvPr>
        </p:nvSpPr>
        <p:spPr>
          <a:xfrm>
            <a:off x="6204349" y="2103772"/>
            <a:ext cx="2028000" cy="60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3"/>
                </a:solidFill>
              </a:rPr>
              <a:t>Venus</a:t>
            </a:r>
            <a:r>
              <a:rPr lang="en">
                <a:solidFill>
                  <a:schemeClr val="accent3"/>
                </a:solidFill>
              </a:rPr>
              <a:t> has a beautiful name</a:t>
            </a:r>
            <a:endParaRPr/>
          </a:p>
        </p:txBody>
      </p:sp>
      <p:sp>
        <p:nvSpPr>
          <p:cNvPr id="607" name="Google Shape;607;p47"/>
          <p:cNvSpPr txBox="1">
            <a:spLocks noGrp="1"/>
          </p:cNvSpPr>
          <p:nvPr>
            <p:ph type="subTitle" idx="4294967295"/>
          </p:nvPr>
        </p:nvSpPr>
        <p:spPr>
          <a:xfrm>
            <a:off x="6204348" y="3067783"/>
            <a:ext cx="2028000" cy="4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b="1"/>
              <a:t>Neptune</a:t>
            </a:r>
            <a:endParaRPr sz="1800" b="1"/>
          </a:p>
        </p:txBody>
      </p:sp>
      <p:sp>
        <p:nvSpPr>
          <p:cNvPr id="608" name="Google Shape;608;p47"/>
          <p:cNvSpPr txBox="1">
            <a:spLocks noGrp="1"/>
          </p:cNvSpPr>
          <p:nvPr>
            <p:ph type="subTitle" idx="4294967295"/>
          </p:nvPr>
        </p:nvSpPr>
        <p:spPr>
          <a:xfrm>
            <a:off x="6204349" y="3386272"/>
            <a:ext cx="2028000" cy="60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b="1">
                <a:solidFill>
                  <a:schemeClr val="accent3"/>
                </a:solidFill>
              </a:rPr>
              <a:t>Neptune </a:t>
            </a:r>
            <a:r>
              <a:rPr lang="en">
                <a:solidFill>
                  <a:schemeClr val="accent3"/>
                </a:solidFill>
              </a:rPr>
              <a:t>is the farthest planet</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4"/>
        <p:cNvGrpSpPr/>
        <p:nvPr/>
      </p:nvGrpSpPr>
      <p:grpSpPr>
        <a:xfrm>
          <a:off x="0" y="0"/>
          <a:ext cx="0" cy="0"/>
          <a:chOff x="0" y="0"/>
          <a:chExt cx="0" cy="0"/>
        </a:xfrm>
      </p:grpSpPr>
      <p:sp>
        <p:nvSpPr>
          <p:cNvPr id="645" name="Google Shape;645;p49"/>
          <p:cNvSpPr txBox="1">
            <a:spLocks noGrp="1"/>
          </p:cNvSpPr>
          <p:nvPr>
            <p:ph type="title"/>
          </p:nvPr>
        </p:nvSpPr>
        <p:spPr>
          <a:xfrm>
            <a:off x="720000" y="553375"/>
            <a:ext cx="4512600" cy="10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A Picture Is Worth</a:t>
            </a:r>
            <a:endParaRPr>
              <a:solidFill>
                <a:srgbClr val="FFFFFF"/>
              </a:solidFill>
            </a:endParaRPr>
          </a:p>
          <a:p>
            <a:pPr marL="0" lvl="0" indent="0" algn="l" rtl="0">
              <a:spcBef>
                <a:spcPts val="0"/>
              </a:spcBef>
              <a:spcAft>
                <a:spcPts val="0"/>
              </a:spcAft>
              <a:buNone/>
            </a:pPr>
            <a:r>
              <a:rPr lang="en">
                <a:solidFill>
                  <a:srgbClr val="FFFFFF"/>
                </a:solidFill>
              </a:rPr>
              <a:t>a Thousand Words</a:t>
            </a:r>
            <a:endParaRPr>
              <a:solidFill>
                <a:srgbClr val="FFFFFF"/>
              </a:solidFill>
            </a:endParaRPr>
          </a:p>
        </p:txBody>
      </p:sp>
      <p:cxnSp>
        <p:nvCxnSpPr>
          <p:cNvPr id="646" name="Google Shape;646;p49"/>
          <p:cNvCxnSpPr/>
          <p:nvPr/>
        </p:nvCxnSpPr>
        <p:spPr>
          <a:xfrm>
            <a:off x="278200" y="681675"/>
            <a:ext cx="0" cy="4449600"/>
          </a:xfrm>
          <a:prstGeom prst="straightConnector1">
            <a:avLst/>
          </a:prstGeom>
          <a:noFill/>
          <a:ln w="9525" cap="flat" cmpd="sng">
            <a:solidFill>
              <a:srgbClr val="FFFFFF"/>
            </a:solidFill>
            <a:prstDash val="solid"/>
            <a:round/>
            <a:headEnd type="none" w="med" len="med"/>
            <a:tailEnd type="none" w="med" len="med"/>
          </a:ln>
        </p:spPr>
      </p:cxnSp>
      <p:cxnSp>
        <p:nvCxnSpPr>
          <p:cNvPr id="647" name="Google Shape;647;p49"/>
          <p:cNvCxnSpPr/>
          <p:nvPr/>
        </p:nvCxnSpPr>
        <p:spPr>
          <a:xfrm>
            <a:off x="-14200" y="540000"/>
            <a:ext cx="4847400" cy="0"/>
          </a:xfrm>
          <a:prstGeom prst="straightConnector1">
            <a:avLst/>
          </a:prstGeom>
          <a:noFill/>
          <a:ln w="9525" cap="flat" cmpd="sng">
            <a:solidFill>
              <a:srgbClr val="FFFFFF"/>
            </a:solidFill>
            <a:prstDash val="solid"/>
            <a:round/>
            <a:headEnd type="none" w="med" len="med"/>
            <a:tailEnd type="oval" w="med" len="med"/>
          </a:ln>
        </p:spPr>
      </p:cxnSp>
      <p:cxnSp>
        <p:nvCxnSpPr>
          <p:cNvPr id="648" name="Google Shape;648;p49"/>
          <p:cNvCxnSpPr/>
          <p:nvPr/>
        </p:nvCxnSpPr>
        <p:spPr>
          <a:xfrm>
            <a:off x="8875975" y="0"/>
            <a:ext cx="0" cy="1152600"/>
          </a:xfrm>
          <a:prstGeom prst="straightConnector1">
            <a:avLst/>
          </a:prstGeom>
          <a:noFill/>
          <a:ln w="9525" cap="flat" cmpd="sng">
            <a:solidFill>
              <a:srgbClr val="FFFFFF"/>
            </a:solidFill>
            <a:prstDash val="solid"/>
            <a:round/>
            <a:headEnd type="none" w="med" len="med"/>
            <a:tailEnd type="oval" w="med" len="med"/>
          </a:ln>
        </p:spPr>
      </p:cxnSp>
      <p:cxnSp>
        <p:nvCxnSpPr>
          <p:cNvPr id="649" name="Google Shape;649;p49"/>
          <p:cNvCxnSpPr/>
          <p:nvPr/>
        </p:nvCxnSpPr>
        <p:spPr>
          <a:xfrm>
            <a:off x="138200" y="-600"/>
            <a:ext cx="0" cy="5055600"/>
          </a:xfrm>
          <a:prstGeom prst="straightConnector1">
            <a:avLst/>
          </a:prstGeom>
          <a:noFill/>
          <a:ln w="9525" cap="flat" cmpd="sng">
            <a:solidFill>
              <a:srgbClr val="FFFFFF"/>
            </a:solidFill>
            <a:prstDash val="solid"/>
            <a:round/>
            <a:headEnd type="none" w="med" len="med"/>
            <a:tailEnd type="oval"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Shape 712"/>
        <p:cNvGrpSpPr/>
        <p:nvPr/>
      </p:nvGrpSpPr>
      <p:grpSpPr>
        <a:xfrm>
          <a:off x="0" y="0"/>
          <a:ext cx="0" cy="0"/>
          <a:chOff x="0" y="0"/>
          <a:chExt cx="0" cy="0"/>
        </a:xfrm>
      </p:grpSpPr>
      <p:sp>
        <p:nvSpPr>
          <p:cNvPr id="713" name="Google Shape;713;p53"/>
          <p:cNvSpPr/>
          <p:nvPr/>
        </p:nvSpPr>
        <p:spPr>
          <a:xfrm>
            <a:off x="4664650" y="553375"/>
            <a:ext cx="3759300" cy="3759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3"/>
          <p:cNvSpPr txBox="1">
            <a:spLocks noGrp="1"/>
          </p:cNvSpPr>
          <p:nvPr>
            <p:ph type="title"/>
          </p:nvPr>
        </p:nvSpPr>
        <p:spPr>
          <a:xfrm>
            <a:off x="720000" y="553375"/>
            <a:ext cx="4224000" cy="143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a:t>
            </a:r>
            <a:endParaRPr/>
          </a:p>
          <a:p>
            <a:pPr marL="0" lvl="0" indent="0" algn="l" rtl="0">
              <a:spcBef>
                <a:spcPts val="0"/>
              </a:spcBef>
              <a:spcAft>
                <a:spcPts val="0"/>
              </a:spcAft>
              <a:buNone/>
            </a:pPr>
            <a:r>
              <a:rPr lang="en"/>
              <a:t>Website</a:t>
            </a:r>
            <a:endParaRPr/>
          </a:p>
        </p:txBody>
      </p:sp>
      <p:grpSp>
        <p:nvGrpSpPr>
          <p:cNvPr id="715" name="Google Shape;715;p53"/>
          <p:cNvGrpSpPr/>
          <p:nvPr/>
        </p:nvGrpSpPr>
        <p:grpSpPr>
          <a:xfrm>
            <a:off x="4540669" y="1500302"/>
            <a:ext cx="3551860" cy="2559876"/>
            <a:chOff x="4045409" y="1462594"/>
            <a:chExt cx="3953100" cy="2849055"/>
          </a:xfrm>
        </p:grpSpPr>
        <p:sp>
          <p:nvSpPr>
            <p:cNvPr id="716" name="Google Shape;716;p53"/>
            <p:cNvSpPr/>
            <p:nvPr/>
          </p:nvSpPr>
          <p:spPr>
            <a:xfrm>
              <a:off x="5350653" y="4243849"/>
              <a:ext cx="1342500" cy="67800"/>
            </a:xfrm>
            <a:prstGeom prst="trapezoid">
              <a:avLst>
                <a:gd name="adj" fmla="val 25000"/>
              </a:avLst>
            </a:pr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3"/>
            <p:cNvSpPr/>
            <p:nvPr/>
          </p:nvSpPr>
          <p:spPr>
            <a:xfrm>
              <a:off x="6014111" y="3841327"/>
              <a:ext cx="32100" cy="32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3"/>
            <p:cNvSpPr/>
            <p:nvPr/>
          </p:nvSpPr>
          <p:spPr>
            <a:xfrm>
              <a:off x="5545813" y="3899426"/>
              <a:ext cx="968686" cy="353106"/>
            </a:xfrm>
            <a:custGeom>
              <a:avLst/>
              <a:gdLst/>
              <a:ahLst/>
              <a:cxnLst/>
              <a:rect l="l" t="t" r="r" b="b"/>
              <a:pathLst>
                <a:path w="20326" h="9884" extrusionOk="0">
                  <a:moveTo>
                    <a:pt x="2967" y="0"/>
                  </a:moveTo>
                  <a:lnTo>
                    <a:pt x="0" y="9884"/>
                  </a:lnTo>
                  <a:lnTo>
                    <a:pt x="20325" y="9884"/>
                  </a:lnTo>
                  <a:lnTo>
                    <a:pt x="17359"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3"/>
            <p:cNvSpPr/>
            <p:nvPr/>
          </p:nvSpPr>
          <p:spPr>
            <a:xfrm>
              <a:off x="5573948" y="3899423"/>
              <a:ext cx="862865" cy="282243"/>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3"/>
            <p:cNvSpPr/>
            <p:nvPr/>
          </p:nvSpPr>
          <p:spPr>
            <a:xfrm>
              <a:off x="4045409" y="1462594"/>
              <a:ext cx="3953100" cy="2398200"/>
            </a:xfrm>
            <a:prstGeom prst="rect">
              <a:avLst/>
            </a:prstGeom>
            <a:noFill/>
            <a:ln w="76200"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21" name="Google Shape;721;p53"/>
          <p:cNvPicPr preferRelativeResize="0"/>
          <p:nvPr/>
        </p:nvPicPr>
        <p:blipFill rotWithShape="1">
          <a:blip r:embed="rId3">
            <a:alphaModFix/>
          </a:blip>
          <a:srcRect l="2471" r="2462"/>
          <a:stretch/>
        </p:blipFill>
        <p:spPr>
          <a:xfrm>
            <a:off x="4570895" y="1537376"/>
            <a:ext cx="3491888" cy="2076984"/>
          </a:xfrm>
          <a:prstGeom prst="rect">
            <a:avLst/>
          </a:prstGeom>
          <a:noFill/>
          <a:ln>
            <a:noFill/>
          </a:ln>
        </p:spPr>
      </p:pic>
      <p:sp>
        <p:nvSpPr>
          <p:cNvPr id="722" name="Google Shape;722;p53"/>
          <p:cNvSpPr txBox="1">
            <a:spLocks noGrp="1"/>
          </p:cNvSpPr>
          <p:nvPr>
            <p:ph type="body" idx="1"/>
          </p:nvPr>
        </p:nvSpPr>
        <p:spPr>
          <a:xfrm>
            <a:off x="720000" y="1927600"/>
            <a:ext cx="3552000" cy="256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 work. Just delete this one, add yours and center it properly</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15"/>
          </p:nvPr>
        </p:nvSpPr>
        <p:spPr>
          <a:xfrm>
            <a:off x="438617" y="682675"/>
            <a:ext cx="2280090" cy="6562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mn-MN" sz="2800" dirty="0"/>
              <a:t>Агуулга</a:t>
            </a:r>
            <a:endParaRPr sz="2800" dirty="0"/>
          </a:p>
        </p:txBody>
      </p:sp>
      <p:sp>
        <p:nvSpPr>
          <p:cNvPr id="3" name="Google Shape;304;p31">
            <a:extLst>
              <a:ext uri="{FF2B5EF4-FFF2-40B4-BE49-F238E27FC236}">
                <a16:creationId xmlns:a16="http://schemas.microsoft.com/office/drawing/2014/main" id="{7719177A-E6D2-4C91-ABB3-1A14D391AC42}"/>
              </a:ext>
            </a:extLst>
          </p:cNvPr>
          <p:cNvSpPr txBox="1">
            <a:spLocks/>
          </p:cNvSpPr>
          <p:nvPr/>
        </p:nvSpPr>
        <p:spPr>
          <a:xfrm>
            <a:off x="2516765" y="2108550"/>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dirty="0"/>
              <a:t>02</a:t>
            </a:r>
          </a:p>
        </p:txBody>
      </p:sp>
      <p:sp>
        <p:nvSpPr>
          <p:cNvPr id="4" name="Google Shape;305;p31">
            <a:extLst>
              <a:ext uri="{FF2B5EF4-FFF2-40B4-BE49-F238E27FC236}">
                <a16:creationId xmlns:a16="http://schemas.microsoft.com/office/drawing/2014/main" id="{5E82FC21-7DB6-4A0D-B529-F225753D3610}"/>
              </a:ext>
            </a:extLst>
          </p:cNvPr>
          <p:cNvSpPr txBox="1">
            <a:spLocks/>
          </p:cNvSpPr>
          <p:nvPr/>
        </p:nvSpPr>
        <p:spPr>
          <a:xfrm>
            <a:off x="2516746" y="3181425"/>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a:t>03</a:t>
            </a:r>
          </a:p>
        </p:txBody>
      </p:sp>
      <p:sp>
        <p:nvSpPr>
          <p:cNvPr id="5" name="Google Shape;306;p31">
            <a:extLst>
              <a:ext uri="{FF2B5EF4-FFF2-40B4-BE49-F238E27FC236}">
                <a16:creationId xmlns:a16="http://schemas.microsoft.com/office/drawing/2014/main" id="{B4F962E7-0B6B-4BD8-A82C-752F63DBC52C}"/>
              </a:ext>
            </a:extLst>
          </p:cNvPr>
          <p:cNvSpPr txBox="1">
            <a:spLocks/>
          </p:cNvSpPr>
          <p:nvPr/>
        </p:nvSpPr>
        <p:spPr>
          <a:xfrm>
            <a:off x="2516746" y="4254300"/>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a:t>04</a:t>
            </a:r>
            <a:endParaRPr lang="en" sz="5400" dirty="0"/>
          </a:p>
        </p:txBody>
      </p:sp>
      <p:sp>
        <p:nvSpPr>
          <p:cNvPr id="6" name="Google Shape;307;p31">
            <a:extLst>
              <a:ext uri="{FF2B5EF4-FFF2-40B4-BE49-F238E27FC236}">
                <a16:creationId xmlns:a16="http://schemas.microsoft.com/office/drawing/2014/main" id="{27541157-1B00-45E5-8DD4-8519E6EE12F5}"/>
              </a:ext>
            </a:extLst>
          </p:cNvPr>
          <p:cNvSpPr txBox="1">
            <a:spLocks noGrp="1"/>
          </p:cNvSpPr>
          <p:nvPr>
            <p:ph type="title"/>
          </p:nvPr>
        </p:nvSpPr>
        <p:spPr>
          <a:xfrm>
            <a:off x="2516721" y="1035675"/>
            <a:ext cx="2129400" cy="88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01</a:t>
            </a:r>
            <a:endParaRPr sz="5400" dirty="0"/>
          </a:p>
        </p:txBody>
      </p:sp>
      <p:sp>
        <p:nvSpPr>
          <p:cNvPr id="7" name="Google Shape;308;p31">
            <a:extLst>
              <a:ext uri="{FF2B5EF4-FFF2-40B4-BE49-F238E27FC236}">
                <a16:creationId xmlns:a16="http://schemas.microsoft.com/office/drawing/2014/main" id="{917266B2-D86A-4BF2-98F9-78D228E615CA}"/>
              </a:ext>
            </a:extLst>
          </p:cNvPr>
          <p:cNvSpPr txBox="1">
            <a:spLocks/>
          </p:cNvSpPr>
          <p:nvPr/>
        </p:nvSpPr>
        <p:spPr>
          <a:xfrm>
            <a:off x="3367968" y="1082725"/>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buFont typeface="Arial"/>
              <a:buNone/>
            </a:pPr>
            <a:r>
              <a:rPr lang="en-US" sz="1050" dirty="0"/>
              <a:t>‘GUARDIANS’ </a:t>
            </a:r>
            <a:r>
              <a:rPr lang="mn-MN" sz="1050" dirty="0"/>
              <a:t>баг</a:t>
            </a:r>
          </a:p>
        </p:txBody>
      </p:sp>
      <p:sp>
        <p:nvSpPr>
          <p:cNvPr id="8" name="Google Shape;309;p31">
            <a:extLst>
              <a:ext uri="{FF2B5EF4-FFF2-40B4-BE49-F238E27FC236}">
                <a16:creationId xmlns:a16="http://schemas.microsoft.com/office/drawing/2014/main" id="{F3E93910-B4EB-4051-BF1F-79A877B3FF2C}"/>
              </a:ext>
            </a:extLst>
          </p:cNvPr>
          <p:cNvSpPr txBox="1">
            <a:spLocks noGrp="1"/>
          </p:cNvSpPr>
          <p:nvPr>
            <p:ph type="subTitle" idx="1"/>
          </p:nvPr>
        </p:nvSpPr>
        <p:spPr>
          <a:xfrm>
            <a:off x="3390516" y="798375"/>
            <a:ext cx="3051105" cy="39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mn-MN" sz="1200" dirty="0"/>
              <a:t>Багийн танилцуулга</a:t>
            </a:r>
            <a:endParaRPr sz="1200" dirty="0"/>
          </a:p>
        </p:txBody>
      </p:sp>
      <p:sp>
        <p:nvSpPr>
          <p:cNvPr id="9" name="Google Shape;310;p31">
            <a:extLst>
              <a:ext uri="{FF2B5EF4-FFF2-40B4-BE49-F238E27FC236}">
                <a16:creationId xmlns:a16="http://schemas.microsoft.com/office/drawing/2014/main" id="{EA5D0C0C-4D61-44BC-8B83-92311DB8F230}"/>
              </a:ext>
            </a:extLst>
          </p:cNvPr>
          <p:cNvSpPr txBox="1">
            <a:spLocks/>
          </p:cNvSpPr>
          <p:nvPr/>
        </p:nvSpPr>
        <p:spPr>
          <a:xfrm>
            <a:off x="3379801" y="1873904"/>
            <a:ext cx="2880664"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r>
              <a:rPr lang="mn-MN" sz="1200" dirty="0"/>
              <a:t>Бидний санаа</a:t>
            </a:r>
          </a:p>
        </p:txBody>
      </p:sp>
      <p:sp>
        <p:nvSpPr>
          <p:cNvPr id="10" name="Google Shape;311;p31">
            <a:extLst>
              <a:ext uri="{FF2B5EF4-FFF2-40B4-BE49-F238E27FC236}">
                <a16:creationId xmlns:a16="http://schemas.microsoft.com/office/drawing/2014/main" id="{1A5CDFBD-14B1-459C-99CD-B99623800515}"/>
              </a:ext>
            </a:extLst>
          </p:cNvPr>
          <p:cNvSpPr txBox="1">
            <a:spLocks/>
          </p:cNvSpPr>
          <p:nvPr/>
        </p:nvSpPr>
        <p:spPr>
          <a:xfrm>
            <a:off x="3367968" y="2158254"/>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buFont typeface="Arial"/>
              <a:buNone/>
            </a:pPr>
            <a:r>
              <a:rPr lang="mn-MN" sz="1050" dirty="0">
                <a:solidFill>
                  <a:schemeClr val="accent3"/>
                </a:solidFill>
              </a:rPr>
              <a:t>Яагаад энэ санааг сонгосон бэ?</a:t>
            </a:r>
            <a:endParaRPr lang="mn-MN" sz="1050" dirty="0"/>
          </a:p>
        </p:txBody>
      </p:sp>
      <p:sp>
        <p:nvSpPr>
          <p:cNvPr id="11" name="Google Shape;312;p31">
            <a:extLst>
              <a:ext uri="{FF2B5EF4-FFF2-40B4-BE49-F238E27FC236}">
                <a16:creationId xmlns:a16="http://schemas.microsoft.com/office/drawing/2014/main" id="{D301F343-4F91-474F-B0DD-32CA9068E4A7}"/>
              </a:ext>
            </a:extLst>
          </p:cNvPr>
          <p:cNvSpPr txBox="1">
            <a:spLocks/>
          </p:cNvSpPr>
          <p:nvPr/>
        </p:nvSpPr>
        <p:spPr>
          <a:xfrm>
            <a:off x="3379800" y="2949434"/>
            <a:ext cx="3220489"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r>
              <a:rPr lang="mn-MN" sz="1200" dirty="0"/>
              <a:t>Багийн ажиллагаа</a:t>
            </a:r>
          </a:p>
          <a:p>
            <a:pPr marL="0" indent="0">
              <a:spcAft>
                <a:spcPts val="1600"/>
              </a:spcAft>
            </a:pPr>
            <a:endParaRPr lang="mn-MN" sz="1200" dirty="0"/>
          </a:p>
          <a:p>
            <a:pPr marL="0" indent="0">
              <a:spcAft>
                <a:spcPts val="1600"/>
              </a:spcAft>
            </a:pPr>
            <a:endParaRPr lang="mn-MN" sz="1200" dirty="0"/>
          </a:p>
        </p:txBody>
      </p:sp>
      <p:sp>
        <p:nvSpPr>
          <p:cNvPr id="12" name="Google Shape;313;p31">
            <a:extLst>
              <a:ext uri="{FF2B5EF4-FFF2-40B4-BE49-F238E27FC236}">
                <a16:creationId xmlns:a16="http://schemas.microsoft.com/office/drawing/2014/main" id="{D7C0D3DF-45CD-4093-9BF6-3BEDAA25DF97}"/>
              </a:ext>
            </a:extLst>
          </p:cNvPr>
          <p:cNvSpPr txBox="1">
            <a:spLocks/>
          </p:cNvSpPr>
          <p:nvPr/>
        </p:nvSpPr>
        <p:spPr>
          <a:xfrm>
            <a:off x="3367968" y="3233784"/>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r>
              <a:rPr lang="ru-RU" sz="1050" dirty="0">
                <a:solidFill>
                  <a:schemeClr val="accent3"/>
                </a:solidFill>
              </a:rPr>
              <a:t>Төслийн </a:t>
            </a:r>
            <a:r>
              <a:rPr lang="mn-MN" sz="1050" dirty="0">
                <a:solidFill>
                  <a:schemeClr val="accent3"/>
                </a:solidFill>
              </a:rPr>
              <a:t>гүйцэтгэл, хуваарилалт</a:t>
            </a:r>
            <a:endParaRPr lang="ru-RU" sz="1050" dirty="0"/>
          </a:p>
        </p:txBody>
      </p:sp>
      <p:sp>
        <p:nvSpPr>
          <p:cNvPr id="13" name="Google Shape;314;p31">
            <a:extLst>
              <a:ext uri="{FF2B5EF4-FFF2-40B4-BE49-F238E27FC236}">
                <a16:creationId xmlns:a16="http://schemas.microsoft.com/office/drawing/2014/main" id="{1CCEF152-88F3-41CD-98C9-4D1B8EB80551}"/>
              </a:ext>
            </a:extLst>
          </p:cNvPr>
          <p:cNvSpPr txBox="1">
            <a:spLocks/>
          </p:cNvSpPr>
          <p:nvPr/>
        </p:nvSpPr>
        <p:spPr>
          <a:xfrm>
            <a:off x="3379800" y="4024963"/>
            <a:ext cx="2604621"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r>
              <a:rPr lang="mn-MN" sz="1200" dirty="0"/>
              <a:t>Бүтэц</a:t>
            </a:r>
          </a:p>
        </p:txBody>
      </p:sp>
      <p:sp>
        <p:nvSpPr>
          <p:cNvPr id="14" name="Google Shape;315;p31">
            <a:extLst>
              <a:ext uri="{FF2B5EF4-FFF2-40B4-BE49-F238E27FC236}">
                <a16:creationId xmlns:a16="http://schemas.microsoft.com/office/drawing/2014/main" id="{3AEA7939-83CD-43A3-BC28-F4C7AD989542}"/>
              </a:ext>
            </a:extLst>
          </p:cNvPr>
          <p:cNvSpPr txBox="1">
            <a:spLocks/>
          </p:cNvSpPr>
          <p:nvPr/>
        </p:nvSpPr>
        <p:spPr>
          <a:xfrm>
            <a:off x="3368563" y="4309313"/>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r>
              <a:rPr lang="mn-MN" sz="1050" dirty="0"/>
              <a:t>Вебсайтын бүтэц зохион байгуулалт, загвар</a:t>
            </a:r>
          </a:p>
        </p:txBody>
      </p:sp>
      <p:sp>
        <p:nvSpPr>
          <p:cNvPr id="15" name="Google Shape;304;p31">
            <a:extLst>
              <a:ext uri="{FF2B5EF4-FFF2-40B4-BE49-F238E27FC236}">
                <a16:creationId xmlns:a16="http://schemas.microsoft.com/office/drawing/2014/main" id="{28C20E40-5EE7-4B95-BD1C-8D0DA51075A6}"/>
              </a:ext>
            </a:extLst>
          </p:cNvPr>
          <p:cNvSpPr txBox="1">
            <a:spLocks/>
          </p:cNvSpPr>
          <p:nvPr/>
        </p:nvSpPr>
        <p:spPr>
          <a:xfrm>
            <a:off x="5927681" y="2108550"/>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dirty="0"/>
              <a:t>0</a:t>
            </a:r>
            <a:r>
              <a:rPr lang="mn-MN" sz="5400" dirty="0"/>
              <a:t>6</a:t>
            </a:r>
            <a:endParaRPr lang="en" sz="5400" dirty="0"/>
          </a:p>
        </p:txBody>
      </p:sp>
      <p:sp>
        <p:nvSpPr>
          <p:cNvPr id="16" name="Google Shape;305;p31">
            <a:extLst>
              <a:ext uri="{FF2B5EF4-FFF2-40B4-BE49-F238E27FC236}">
                <a16:creationId xmlns:a16="http://schemas.microsoft.com/office/drawing/2014/main" id="{F36A8161-C5B4-46D2-A567-EC1F5558E1BB}"/>
              </a:ext>
            </a:extLst>
          </p:cNvPr>
          <p:cNvSpPr txBox="1">
            <a:spLocks/>
          </p:cNvSpPr>
          <p:nvPr/>
        </p:nvSpPr>
        <p:spPr>
          <a:xfrm>
            <a:off x="5927662" y="3181425"/>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dirty="0"/>
              <a:t>0</a:t>
            </a:r>
            <a:r>
              <a:rPr lang="mn-MN" sz="5400" dirty="0"/>
              <a:t>7</a:t>
            </a:r>
            <a:endParaRPr lang="en" sz="5400" dirty="0"/>
          </a:p>
        </p:txBody>
      </p:sp>
      <p:sp>
        <p:nvSpPr>
          <p:cNvPr id="17" name="Google Shape;307;p31">
            <a:extLst>
              <a:ext uri="{FF2B5EF4-FFF2-40B4-BE49-F238E27FC236}">
                <a16:creationId xmlns:a16="http://schemas.microsoft.com/office/drawing/2014/main" id="{0D11FBC3-179F-4B24-BF00-07986BAB6CFE}"/>
              </a:ext>
            </a:extLst>
          </p:cNvPr>
          <p:cNvSpPr txBox="1">
            <a:spLocks/>
          </p:cNvSpPr>
          <p:nvPr/>
        </p:nvSpPr>
        <p:spPr>
          <a:xfrm>
            <a:off x="5927637" y="1035675"/>
            <a:ext cx="2129400" cy="88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7000"/>
              <a:buFont typeface="Montserrat"/>
              <a:buNone/>
              <a:defRPr sz="7000" b="1" i="0" u="none" strike="noStrike" cap="none">
                <a:solidFill>
                  <a:srgbClr val="FFFFFF"/>
                </a:solidFill>
                <a:latin typeface="Montserrat"/>
                <a:ea typeface="Montserrat"/>
                <a:cs typeface="Montserrat"/>
                <a:sym typeface="Montserrat"/>
              </a:defRPr>
            </a:lvl9pPr>
          </a:lstStyle>
          <a:p>
            <a:r>
              <a:rPr lang="en" sz="5400" dirty="0"/>
              <a:t>0</a:t>
            </a:r>
            <a:r>
              <a:rPr lang="mn-MN" sz="5400" dirty="0"/>
              <a:t>5</a:t>
            </a:r>
            <a:endParaRPr lang="en" sz="5400" dirty="0"/>
          </a:p>
        </p:txBody>
      </p:sp>
      <p:sp>
        <p:nvSpPr>
          <p:cNvPr id="18" name="Google Shape;308;p31">
            <a:extLst>
              <a:ext uri="{FF2B5EF4-FFF2-40B4-BE49-F238E27FC236}">
                <a16:creationId xmlns:a16="http://schemas.microsoft.com/office/drawing/2014/main" id="{FEF5AB39-C83D-49E9-93D6-9F8AEA13F8C3}"/>
              </a:ext>
            </a:extLst>
          </p:cNvPr>
          <p:cNvSpPr txBox="1">
            <a:spLocks/>
          </p:cNvSpPr>
          <p:nvPr/>
        </p:nvSpPr>
        <p:spPr>
          <a:xfrm>
            <a:off x="6778884" y="1082725"/>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r>
              <a:rPr lang="en-US" sz="1050" dirty="0" err="1"/>
              <a:t>Treely</a:t>
            </a:r>
            <a:r>
              <a:rPr lang="en-US" sz="1050" dirty="0"/>
              <a:t> </a:t>
            </a:r>
            <a:r>
              <a:rPr lang="mn-MN" sz="1050" dirty="0"/>
              <a:t>– онлайнаар мод захиалаарай</a:t>
            </a:r>
            <a:r>
              <a:rPr lang="en-US" sz="1050" dirty="0"/>
              <a:t>!</a:t>
            </a:r>
            <a:endParaRPr lang="ru-RU" sz="1050" dirty="0"/>
          </a:p>
          <a:p>
            <a:pPr marL="0" indent="0">
              <a:spcAft>
                <a:spcPts val="1600"/>
              </a:spcAft>
              <a:buClr>
                <a:schemeClr val="dk1"/>
              </a:buClr>
              <a:buSzPts val="1100"/>
            </a:pPr>
            <a:endParaRPr lang="mn-MN" sz="1050" dirty="0"/>
          </a:p>
        </p:txBody>
      </p:sp>
      <p:sp>
        <p:nvSpPr>
          <p:cNvPr id="19" name="Google Shape;309;p31">
            <a:extLst>
              <a:ext uri="{FF2B5EF4-FFF2-40B4-BE49-F238E27FC236}">
                <a16:creationId xmlns:a16="http://schemas.microsoft.com/office/drawing/2014/main" id="{DFC25326-10DE-4A1D-8123-7028341C9AF3}"/>
              </a:ext>
            </a:extLst>
          </p:cNvPr>
          <p:cNvSpPr txBox="1">
            <a:spLocks/>
          </p:cNvSpPr>
          <p:nvPr/>
        </p:nvSpPr>
        <p:spPr>
          <a:xfrm>
            <a:off x="6801432" y="798375"/>
            <a:ext cx="3051105"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lvl="0" indent="0">
              <a:spcAft>
                <a:spcPts val="1600"/>
              </a:spcAft>
            </a:pPr>
            <a:r>
              <a:rPr lang="mn-MN" sz="1200" dirty="0"/>
              <a:t>Бүтээгдэхүүн</a:t>
            </a:r>
          </a:p>
        </p:txBody>
      </p:sp>
      <p:sp>
        <p:nvSpPr>
          <p:cNvPr id="20" name="Google Shape;310;p31">
            <a:extLst>
              <a:ext uri="{FF2B5EF4-FFF2-40B4-BE49-F238E27FC236}">
                <a16:creationId xmlns:a16="http://schemas.microsoft.com/office/drawing/2014/main" id="{5B9B53C5-4724-44A0-98FF-BABC64C7D79E}"/>
              </a:ext>
            </a:extLst>
          </p:cNvPr>
          <p:cNvSpPr txBox="1">
            <a:spLocks/>
          </p:cNvSpPr>
          <p:nvPr/>
        </p:nvSpPr>
        <p:spPr>
          <a:xfrm>
            <a:off x="6790717" y="1873904"/>
            <a:ext cx="2880664"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endParaRPr lang="mn-MN" sz="1200" dirty="0"/>
          </a:p>
        </p:txBody>
      </p:sp>
      <p:sp>
        <p:nvSpPr>
          <p:cNvPr id="21" name="Google Shape;311;p31">
            <a:extLst>
              <a:ext uri="{FF2B5EF4-FFF2-40B4-BE49-F238E27FC236}">
                <a16:creationId xmlns:a16="http://schemas.microsoft.com/office/drawing/2014/main" id="{0127F3FD-3187-4E59-8A38-3B7ACCA3FFDA}"/>
              </a:ext>
            </a:extLst>
          </p:cNvPr>
          <p:cNvSpPr txBox="1">
            <a:spLocks/>
          </p:cNvSpPr>
          <p:nvPr/>
        </p:nvSpPr>
        <p:spPr>
          <a:xfrm>
            <a:off x="6778884" y="2158254"/>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r>
              <a:rPr lang="mn-MN" sz="1050" dirty="0">
                <a:solidFill>
                  <a:schemeClr val="accent3"/>
                </a:solidFill>
              </a:rPr>
              <a:t>Тулгарсан сорилтууд, шийдвэрлэсэн арга замууд</a:t>
            </a:r>
            <a:endParaRPr lang="ru-RU" sz="1050" dirty="0"/>
          </a:p>
        </p:txBody>
      </p:sp>
      <p:sp>
        <p:nvSpPr>
          <p:cNvPr id="22" name="Google Shape;312;p31">
            <a:extLst>
              <a:ext uri="{FF2B5EF4-FFF2-40B4-BE49-F238E27FC236}">
                <a16:creationId xmlns:a16="http://schemas.microsoft.com/office/drawing/2014/main" id="{3A08F006-8AEA-4026-9087-A0306FF95B4F}"/>
              </a:ext>
            </a:extLst>
          </p:cNvPr>
          <p:cNvSpPr txBox="1">
            <a:spLocks/>
          </p:cNvSpPr>
          <p:nvPr/>
        </p:nvSpPr>
        <p:spPr>
          <a:xfrm>
            <a:off x="6790716" y="2949434"/>
            <a:ext cx="3220489"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r>
              <a:rPr lang="mn-MN" sz="1200" dirty="0"/>
              <a:t>Боломж</a:t>
            </a:r>
          </a:p>
        </p:txBody>
      </p:sp>
      <p:sp>
        <p:nvSpPr>
          <p:cNvPr id="23" name="Google Shape;313;p31">
            <a:extLst>
              <a:ext uri="{FF2B5EF4-FFF2-40B4-BE49-F238E27FC236}">
                <a16:creationId xmlns:a16="http://schemas.microsoft.com/office/drawing/2014/main" id="{3E596841-D42F-4B41-A87B-E72265350299}"/>
              </a:ext>
            </a:extLst>
          </p:cNvPr>
          <p:cNvSpPr txBox="1">
            <a:spLocks/>
          </p:cNvSpPr>
          <p:nvPr/>
        </p:nvSpPr>
        <p:spPr>
          <a:xfrm>
            <a:off x="6778884" y="3233784"/>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r>
              <a:rPr lang="mn-MN" sz="1050" dirty="0"/>
              <a:t>Цаашдын төлөвлөгөө, ирээдүй</a:t>
            </a:r>
            <a:endParaRPr lang="ru-RU" sz="1050" dirty="0"/>
          </a:p>
        </p:txBody>
      </p:sp>
      <p:sp>
        <p:nvSpPr>
          <p:cNvPr id="24" name="Google Shape;314;p31">
            <a:extLst>
              <a:ext uri="{FF2B5EF4-FFF2-40B4-BE49-F238E27FC236}">
                <a16:creationId xmlns:a16="http://schemas.microsoft.com/office/drawing/2014/main" id="{F4EE7FB0-671D-4695-B7A2-68170244869E}"/>
              </a:ext>
            </a:extLst>
          </p:cNvPr>
          <p:cNvSpPr txBox="1">
            <a:spLocks/>
          </p:cNvSpPr>
          <p:nvPr/>
        </p:nvSpPr>
        <p:spPr>
          <a:xfrm>
            <a:off x="6790716" y="4024963"/>
            <a:ext cx="2604621"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endParaRPr lang="mn-MN" sz="1200" dirty="0"/>
          </a:p>
        </p:txBody>
      </p:sp>
      <p:sp>
        <p:nvSpPr>
          <p:cNvPr id="25" name="Google Shape;315;p31">
            <a:extLst>
              <a:ext uri="{FF2B5EF4-FFF2-40B4-BE49-F238E27FC236}">
                <a16:creationId xmlns:a16="http://schemas.microsoft.com/office/drawing/2014/main" id="{96960C0A-B608-4DDB-9906-06D4AC8BE21F}"/>
              </a:ext>
            </a:extLst>
          </p:cNvPr>
          <p:cNvSpPr txBox="1">
            <a:spLocks/>
          </p:cNvSpPr>
          <p:nvPr/>
        </p:nvSpPr>
        <p:spPr>
          <a:xfrm>
            <a:off x="6779479" y="4309313"/>
            <a:ext cx="2381100" cy="61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400" b="0" i="0" u="none" strike="noStrike" cap="none">
                <a:solidFill>
                  <a:srgbClr val="1A1A1A"/>
                </a:solidFill>
                <a:latin typeface="Montserrat"/>
                <a:ea typeface="Montserrat"/>
                <a:cs typeface="Montserrat"/>
                <a:sym typeface="Montserrat"/>
              </a:defRPr>
            </a:lvl9pPr>
          </a:lstStyle>
          <a:p>
            <a:pPr marL="0" indent="0">
              <a:spcAft>
                <a:spcPts val="1600"/>
              </a:spcAft>
              <a:buClr>
                <a:schemeClr val="dk1"/>
              </a:buClr>
              <a:buSzPts val="1100"/>
            </a:pPr>
            <a:endParaRPr lang="mn-MN" sz="1050" dirty="0"/>
          </a:p>
        </p:txBody>
      </p:sp>
      <p:sp>
        <p:nvSpPr>
          <p:cNvPr id="27" name="Google Shape;309;p31">
            <a:extLst>
              <a:ext uri="{FF2B5EF4-FFF2-40B4-BE49-F238E27FC236}">
                <a16:creationId xmlns:a16="http://schemas.microsoft.com/office/drawing/2014/main" id="{2767ACB8-79DF-4D4F-B926-CA638DDA8932}"/>
              </a:ext>
            </a:extLst>
          </p:cNvPr>
          <p:cNvSpPr txBox="1">
            <a:spLocks/>
          </p:cNvSpPr>
          <p:nvPr/>
        </p:nvSpPr>
        <p:spPr>
          <a:xfrm>
            <a:off x="6801432" y="1899390"/>
            <a:ext cx="3051105" cy="3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25000"/>
              </a:lnSpc>
              <a:spcBef>
                <a:spcPts val="0"/>
              </a:spcBef>
              <a:spcAft>
                <a:spcPts val="0"/>
              </a:spcAft>
              <a:buClr>
                <a:srgbClr val="1A1A1A"/>
              </a:buClr>
              <a:buSzPts val="1400"/>
              <a:buFont typeface="Montserrat"/>
              <a:buNone/>
              <a:defRPr sz="1800" b="1" i="0" u="none" strike="noStrike" cap="none">
                <a:solidFill>
                  <a:srgbClr val="1A1A1A"/>
                </a:solidFill>
                <a:latin typeface="Montserrat"/>
                <a:ea typeface="Montserrat"/>
                <a:cs typeface="Montserrat"/>
                <a:sym typeface="Montserrat"/>
              </a:defRPr>
            </a:lvl1pPr>
            <a:lvl2pPr marL="914400" marR="0" lvl="1"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2pPr>
            <a:lvl3pPr marL="1371600" marR="0" lvl="2"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3pPr>
            <a:lvl4pPr marL="1828800" marR="0" lvl="3"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4pPr>
            <a:lvl5pPr marL="2286000" marR="0" lvl="4"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5pPr>
            <a:lvl6pPr marL="2743200" marR="0" lvl="5"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6pPr>
            <a:lvl7pPr marL="3200400" marR="0" lvl="6"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7pPr>
            <a:lvl8pPr marL="3657600" marR="0" lvl="7" indent="-317500" algn="l" rtl="0">
              <a:lnSpc>
                <a:spcPct val="125000"/>
              </a:lnSpc>
              <a:spcBef>
                <a:spcPts val="1600"/>
              </a:spcBef>
              <a:spcAft>
                <a:spcPts val="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8pPr>
            <a:lvl9pPr marL="4114800" marR="0" lvl="8" indent="-317500" algn="l" rtl="0">
              <a:lnSpc>
                <a:spcPct val="125000"/>
              </a:lnSpc>
              <a:spcBef>
                <a:spcPts val="1600"/>
              </a:spcBef>
              <a:spcAft>
                <a:spcPts val="1600"/>
              </a:spcAft>
              <a:buClr>
                <a:srgbClr val="1A1A1A"/>
              </a:buClr>
              <a:buSzPts val="1400"/>
              <a:buFont typeface="Montserrat"/>
              <a:buNone/>
              <a:defRPr sz="1800" b="0" i="0" u="none" strike="noStrike" cap="none">
                <a:solidFill>
                  <a:srgbClr val="1A1A1A"/>
                </a:solidFill>
                <a:latin typeface="Montserrat"/>
                <a:ea typeface="Montserrat"/>
                <a:cs typeface="Montserrat"/>
                <a:sym typeface="Montserrat"/>
              </a:defRPr>
            </a:lvl9pPr>
          </a:lstStyle>
          <a:p>
            <a:pPr marL="0" indent="0">
              <a:spcAft>
                <a:spcPts val="1600"/>
              </a:spcAft>
            </a:pPr>
            <a:r>
              <a:rPr lang="mn-MN" sz="1200" dirty="0"/>
              <a:t>Бэрхшээл</a:t>
            </a:r>
          </a:p>
        </p:txBody>
      </p:sp>
    </p:spTree>
    <p:extLst>
      <p:ext uri="{BB962C8B-B14F-4D97-AF65-F5344CB8AC3E}">
        <p14:creationId xmlns:p14="http://schemas.microsoft.com/office/powerpoint/2010/main" val="2391535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500"/>
                                        <p:tgtEl>
                                          <p:spTgt spid="6"/>
                                        </p:tgtEl>
                                      </p:cBhvr>
                                    </p:animEffect>
                                    <p:anim calcmode="lin" valueType="num">
                                      <p:cBhvr>
                                        <p:cTn id="8" dur="1500" fill="hold"/>
                                        <p:tgtEl>
                                          <p:spTgt spid="6"/>
                                        </p:tgtEl>
                                        <p:attrNameLst>
                                          <p:attrName>ppt_x</p:attrName>
                                        </p:attrNameLst>
                                      </p:cBhvr>
                                      <p:tavLst>
                                        <p:tav tm="0">
                                          <p:val>
                                            <p:strVal val="#ppt_x"/>
                                          </p:val>
                                        </p:tav>
                                        <p:tav tm="100000">
                                          <p:val>
                                            <p:strVal val="#ppt_x"/>
                                          </p:val>
                                        </p:tav>
                                      </p:tavLst>
                                    </p:anim>
                                    <p:anim calcmode="lin" valueType="num">
                                      <p:cBhvr>
                                        <p:cTn id="9" dur="15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500"/>
                                        <p:tgtEl>
                                          <p:spTgt spid="8">
                                            <p:txEl>
                                              <p:pRg st="0" end="0"/>
                                            </p:txEl>
                                          </p:spTgt>
                                        </p:tgtEl>
                                      </p:cBhvr>
                                    </p:animEffect>
                                    <p:anim calcmode="lin" valueType="num">
                                      <p:cBhvr>
                                        <p:cTn id="13" dur="1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500" fill="hold"/>
                                        <p:tgtEl>
                                          <p:spTgt spid="8">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100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500"/>
                                        <p:tgtEl>
                                          <p:spTgt spid="7"/>
                                        </p:tgtEl>
                                      </p:cBhvr>
                                    </p:animEffect>
                                    <p:anim calcmode="lin" valueType="num">
                                      <p:cBhvr>
                                        <p:cTn id="18" dur="1500" fill="hold"/>
                                        <p:tgtEl>
                                          <p:spTgt spid="7"/>
                                        </p:tgtEl>
                                        <p:attrNameLst>
                                          <p:attrName>ppt_x</p:attrName>
                                        </p:attrNameLst>
                                      </p:cBhvr>
                                      <p:tavLst>
                                        <p:tav tm="0">
                                          <p:val>
                                            <p:strVal val="#ppt_x"/>
                                          </p:val>
                                        </p:tav>
                                        <p:tav tm="100000">
                                          <p:val>
                                            <p:strVal val="#ppt_x"/>
                                          </p:val>
                                        </p:tav>
                                      </p:tavLst>
                                    </p:anim>
                                    <p:anim calcmode="lin" valueType="num">
                                      <p:cBhvr>
                                        <p:cTn id="19" dur="1500" fill="hold"/>
                                        <p:tgtEl>
                                          <p:spTgt spid="7"/>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grpId="0" nodeType="afterEffect">
                                  <p:stCondLst>
                                    <p:cond delay="10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500"/>
                                        <p:tgtEl>
                                          <p:spTgt spid="3"/>
                                        </p:tgtEl>
                                      </p:cBhvr>
                                    </p:animEffect>
                                    <p:anim calcmode="lin" valueType="num">
                                      <p:cBhvr>
                                        <p:cTn id="24" dur="1500" fill="hold"/>
                                        <p:tgtEl>
                                          <p:spTgt spid="3"/>
                                        </p:tgtEl>
                                        <p:attrNameLst>
                                          <p:attrName>ppt_x</p:attrName>
                                        </p:attrNameLst>
                                      </p:cBhvr>
                                      <p:tavLst>
                                        <p:tav tm="0">
                                          <p:val>
                                            <p:strVal val="#ppt_x"/>
                                          </p:val>
                                        </p:tav>
                                        <p:tav tm="100000">
                                          <p:val>
                                            <p:strVal val="#ppt_x"/>
                                          </p:val>
                                        </p:tav>
                                      </p:tavLst>
                                    </p:anim>
                                    <p:anim calcmode="lin" valueType="num">
                                      <p:cBhvr>
                                        <p:cTn id="25" dur="1500" fill="hold"/>
                                        <p:tgtEl>
                                          <p:spTgt spid="3"/>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1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500"/>
                                        <p:tgtEl>
                                          <p:spTgt spid="9"/>
                                        </p:tgtEl>
                                      </p:cBhvr>
                                    </p:animEffect>
                                    <p:anim calcmode="lin" valueType="num">
                                      <p:cBhvr>
                                        <p:cTn id="29" dur="1500" fill="hold"/>
                                        <p:tgtEl>
                                          <p:spTgt spid="9"/>
                                        </p:tgtEl>
                                        <p:attrNameLst>
                                          <p:attrName>ppt_x</p:attrName>
                                        </p:attrNameLst>
                                      </p:cBhvr>
                                      <p:tavLst>
                                        <p:tav tm="0">
                                          <p:val>
                                            <p:strVal val="#ppt_x"/>
                                          </p:val>
                                        </p:tav>
                                        <p:tav tm="100000">
                                          <p:val>
                                            <p:strVal val="#ppt_x"/>
                                          </p:val>
                                        </p:tav>
                                      </p:tavLst>
                                    </p:anim>
                                    <p:anim calcmode="lin" valueType="num">
                                      <p:cBhvr>
                                        <p:cTn id="30" dur="15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100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500"/>
                                        <p:tgtEl>
                                          <p:spTgt spid="10"/>
                                        </p:tgtEl>
                                      </p:cBhvr>
                                    </p:animEffect>
                                    <p:anim calcmode="lin" valueType="num">
                                      <p:cBhvr>
                                        <p:cTn id="34" dur="1500" fill="hold"/>
                                        <p:tgtEl>
                                          <p:spTgt spid="10"/>
                                        </p:tgtEl>
                                        <p:attrNameLst>
                                          <p:attrName>ppt_x</p:attrName>
                                        </p:attrNameLst>
                                      </p:cBhvr>
                                      <p:tavLst>
                                        <p:tav tm="0">
                                          <p:val>
                                            <p:strVal val="#ppt_x"/>
                                          </p:val>
                                        </p:tav>
                                        <p:tav tm="100000">
                                          <p:val>
                                            <p:strVal val="#ppt_x"/>
                                          </p:val>
                                        </p:tav>
                                      </p:tavLst>
                                    </p:anim>
                                    <p:anim calcmode="lin" valueType="num">
                                      <p:cBhvr>
                                        <p:cTn id="35" dur="1500" fill="hold"/>
                                        <p:tgtEl>
                                          <p:spTgt spid="10"/>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42" presetClass="entr" presetSubtype="0" fill="hold" grpId="0" nodeType="afterEffect">
                                  <p:stCondLst>
                                    <p:cond delay="100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1500"/>
                                        <p:tgtEl>
                                          <p:spTgt spid="11"/>
                                        </p:tgtEl>
                                      </p:cBhvr>
                                    </p:animEffect>
                                    <p:anim calcmode="lin" valueType="num">
                                      <p:cBhvr>
                                        <p:cTn id="40" dur="1500" fill="hold"/>
                                        <p:tgtEl>
                                          <p:spTgt spid="11"/>
                                        </p:tgtEl>
                                        <p:attrNameLst>
                                          <p:attrName>ppt_x</p:attrName>
                                        </p:attrNameLst>
                                      </p:cBhvr>
                                      <p:tavLst>
                                        <p:tav tm="0">
                                          <p:val>
                                            <p:strVal val="#ppt_x"/>
                                          </p:val>
                                        </p:tav>
                                        <p:tav tm="100000">
                                          <p:val>
                                            <p:strVal val="#ppt_x"/>
                                          </p:val>
                                        </p:tav>
                                      </p:tavLst>
                                    </p:anim>
                                    <p:anim calcmode="lin" valueType="num">
                                      <p:cBhvr>
                                        <p:cTn id="41" dur="1500" fill="hold"/>
                                        <p:tgtEl>
                                          <p:spTgt spid="11"/>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10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1500"/>
                                        <p:tgtEl>
                                          <p:spTgt spid="12"/>
                                        </p:tgtEl>
                                      </p:cBhvr>
                                    </p:animEffect>
                                    <p:anim calcmode="lin" valueType="num">
                                      <p:cBhvr>
                                        <p:cTn id="45" dur="1500" fill="hold"/>
                                        <p:tgtEl>
                                          <p:spTgt spid="12"/>
                                        </p:tgtEl>
                                        <p:attrNameLst>
                                          <p:attrName>ppt_x</p:attrName>
                                        </p:attrNameLst>
                                      </p:cBhvr>
                                      <p:tavLst>
                                        <p:tav tm="0">
                                          <p:val>
                                            <p:strVal val="#ppt_x"/>
                                          </p:val>
                                        </p:tav>
                                        <p:tav tm="100000">
                                          <p:val>
                                            <p:strVal val="#ppt_x"/>
                                          </p:val>
                                        </p:tav>
                                      </p:tavLst>
                                    </p:anim>
                                    <p:anim calcmode="lin" valueType="num">
                                      <p:cBhvr>
                                        <p:cTn id="46" dur="1500" fill="hold"/>
                                        <p:tgtEl>
                                          <p:spTgt spid="12"/>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100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500"/>
                                        <p:tgtEl>
                                          <p:spTgt spid="4"/>
                                        </p:tgtEl>
                                      </p:cBhvr>
                                    </p:animEffect>
                                    <p:anim calcmode="lin" valueType="num">
                                      <p:cBhvr>
                                        <p:cTn id="50" dur="1500" fill="hold"/>
                                        <p:tgtEl>
                                          <p:spTgt spid="4"/>
                                        </p:tgtEl>
                                        <p:attrNameLst>
                                          <p:attrName>ppt_x</p:attrName>
                                        </p:attrNameLst>
                                      </p:cBhvr>
                                      <p:tavLst>
                                        <p:tav tm="0">
                                          <p:val>
                                            <p:strVal val="#ppt_x"/>
                                          </p:val>
                                        </p:tav>
                                        <p:tav tm="100000">
                                          <p:val>
                                            <p:strVal val="#ppt_x"/>
                                          </p:val>
                                        </p:tav>
                                      </p:tavLst>
                                    </p:anim>
                                    <p:anim calcmode="lin" valueType="num">
                                      <p:cBhvr>
                                        <p:cTn id="51" dur="1500" fill="hold"/>
                                        <p:tgtEl>
                                          <p:spTgt spid="4"/>
                                        </p:tgtEl>
                                        <p:attrNameLst>
                                          <p:attrName>ppt_y</p:attrName>
                                        </p:attrNameLst>
                                      </p:cBhvr>
                                      <p:tavLst>
                                        <p:tav tm="0">
                                          <p:val>
                                            <p:strVal val="#ppt_y+.1"/>
                                          </p:val>
                                        </p:tav>
                                        <p:tav tm="100000">
                                          <p:val>
                                            <p:strVal val="#ppt_y"/>
                                          </p:val>
                                        </p:tav>
                                      </p:tavLst>
                                    </p:anim>
                                  </p:childTnLst>
                                </p:cTn>
                              </p:par>
                            </p:childTnLst>
                          </p:cTn>
                        </p:par>
                        <p:par>
                          <p:cTn id="52" fill="hold">
                            <p:stCondLst>
                              <p:cond delay="7500"/>
                            </p:stCondLst>
                            <p:childTnLst>
                              <p:par>
                                <p:cTn id="53" presetID="42" presetClass="entr" presetSubtype="0" fill="hold" grpId="0" nodeType="afterEffect">
                                  <p:stCondLst>
                                    <p:cond delay="100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1500"/>
                                        <p:tgtEl>
                                          <p:spTgt spid="13"/>
                                        </p:tgtEl>
                                      </p:cBhvr>
                                    </p:animEffect>
                                    <p:anim calcmode="lin" valueType="num">
                                      <p:cBhvr>
                                        <p:cTn id="56" dur="1500" fill="hold"/>
                                        <p:tgtEl>
                                          <p:spTgt spid="13"/>
                                        </p:tgtEl>
                                        <p:attrNameLst>
                                          <p:attrName>ppt_x</p:attrName>
                                        </p:attrNameLst>
                                      </p:cBhvr>
                                      <p:tavLst>
                                        <p:tav tm="0">
                                          <p:val>
                                            <p:strVal val="#ppt_x"/>
                                          </p:val>
                                        </p:tav>
                                        <p:tav tm="100000">
                                          <p:val>
                                            <p:strVal val="#ppt_x"/>
                                          </p:val>
                                        </p:tav>
                                      </p:tavLst>
                                    </p:anim>
                                    <p:anim calcmode="lin" valueType="num">
                                      <p:cBhvr>
                                        <p:cTn id="57" dur="1500" fill="hold"/>
                                        <p:tgtEl>
                                          <p:spTgt spid="13"/>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100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1500"/>
                                        <p:tgtEl>
                                          <p:spTgt spid="5"/>
                                        </p:tgtEl>
                                      </p:cBhvr>
                                    </p:animEffect>
                                    <p:anim calcmode="lin" valueType="num">
                                      <p:cBhvr>
                                        <p:cTn id="61" dur="1500" fill="hold"/>
                                        <p:tgtEl>
                                          <p:spTgt spid="5"/>
                                        </p:tgtEl>
                                        <p:attrNameLst>
                                          <p:attrName>ppt_x</p:attrName>
                                        </p:attrNameLst>
                                      </p:cBhvr>
                                      <p:tavLst>
                                        <p:tav tm="0">
                                          <p:val>
                                            <p:strVal val="#ppt_x"/>
                                          </p:val>
                                        </p:tav>
                                        <p:tav tm="100000">
                                          <p:val>
                                            <p:strVal val="#ppt_x"/>
                                          </p:val>
                                        </p:tav>
                                      </p:tavLst>
                                    </p:anim>
                                    <p:anim calcmode="lin" valueType="num">
                                      <p:cBhvr>
                                        <p:cTn id="62" dur="1500" fill="hold"/>
                                        <p:tgtEl>
                                          <p:spTgt spid="5"/>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100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1500"/>
                                        <p:tgtEl>
                                          <p:spTgt spid="14"/>
                                        </p:tgtEl>
                                      </p:cBhvr>
                                    </p:animEffect>
                                    <p:anim calcmode="lin" valueType="num">
                                      <p:cBhvr>
                                        <p:cTn id="66" dur="1500" fill="hold"/>
                                        <p:tgtEl>
                                          <p:spTgt spid="14"/>
                                        </p:tgtEl>
                                        <p:attrNameLst>
                                          <p:attrName>ppt_x</p:attrName>
                                        </p:attrNameLst>
                                      </p:cBhvr>
                                      <p:tavLst>
                                        <p:tav tm="0">
                                          <p:val>
                                            <p:strVal val="#ppt_x"/>
                                          </p:val>
                                        </p:tav>
                                        <p:tav tm="100000">
                                          <p:val>
                                            <p:strVal val="#ppt_x"/>
                                          </p:val>
                                        </p:tav>
                                      </p:tavLst>
                                    </p:anim>
                                    <p:anim calcmode="lin" valueType="num">
                                      <p:cBhvr>
                                        <p:cTn id="67" dur="1500" fill="hold"/>
                                        <p:tgtEl>
                                          <p:spTgt spid="14"/>
                                        </p:tgtEl>
                                        <p:attrNameLst>
                                          <p:attrName>ppt_y</p:attrName>
                                        </p:attrNameLst>
                                      </p:cBhvr>
                                      <p:tavLst>
                                        <p:tav tm="0">
                                          <p:val>
                                            <p:strVal val="#ppt_y+.1"/>
                                          </p:val>
                                        </p:tav>
                                        <p:tav tm="100000">
                                          <p:val>
                                            <p:strVal val="#ppt_y"/>
                                          </p:val>
                                        </p:tav>
                                      </p:tavLst>
                                    </p:anim>
                                  </p:childTnLst>
                                </p:cTn>
                              </p:par>
                            </p:childTnLst>
                          </p:cTn>
                        </p:par>
                        <p:par>
                          <p:cTn id="68" fill="hold">
                            <p:stCondLst>
                              <p:cond delay="10000"/>
                            </p:stCondLst>
                            <p:childTnLst>
                              <p:par>
                                <p:cTn id="69" presetID="42" presetClass="entr" presetSubtype="0" fill="hold" grpId="0" nodeType="afterEffect">
                                  <p:stCondLst>
                                    <p:cond delay="1000"/>
                                  </p:stCondLst>
                                  <p:childTnLst>
                                    <p:set>
                                      <p:cBhvr>
                                        <p:cTn id="70" dur="1" fill="hold">
                                          <p:stCondLst>
                                            <p:cond delay="0"/>
                                          </p:stCondLst>
                                        </p:cTn>
                                        <p:tgtEl>
                                          <p:spTgt spid="18"/>
                                        </p:tgtEl>
                                        <p:attrNameLst>
                                          <p:attrName>style.visibility</p:attrName>
                                        </p:attrNameLst>
                                      </p:cBhvr>
                                      <p:to>
                                        <p:strVal val="visible"/>
                                      </p:to>
                                    </p:set>
                                    <p:animEffect transition="in" filter="fade">
                                      <p:cBhvr>
                                        <p:cTn id="71" dur="1500"/>
                                        <p:tgtEl>
                                          <p:spTgt spid="18"/>
                                        </p:tgtEl>
                                      </p:cBhvr>
                                    </p:animEffect>
                                    <p:anim calcmode="lin" valueType="num">
                                      <p:cBhvr>
                                        <p:cTn id="72" dur="1500" fill="hold"/>
                                        <p:tgtEl>
                                          <p:spTgt spid="18"/>
                                        </p:tgtEl>
                                        <p:attrNameLst>
                                          <p:attrName>ppt_x</p:attrName>
                                        </p:attrNameLst>
                                      </p:cBhvr>
                                      <p:tavLst>
                                        <p:tav tm="0">
                                          <p:val>
                                            <p:strVal val="#ppt_x"/>
                                          </p:val>
                                        </p:tav>
                                        <p:tav tm="100000">
                                          <p:val>
                                            <p:strVal val="#ppt_x"/>
                                          </p:val>
                                        </p:tav>
                                      </p:tavLst>
                                    </p:anim>
                                    <p:anim calcmode="lin" valueType="num">
                                      <p:cBhvr>
                                        <p:cTn id="73" dur="1500" fill="hold"/>
                                        <p:tgtEl>
                                          <p:spTgt spid="18"/>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1500"/>
                                        <p:tgtEl>
                                          <p:spTgt spid="17"/>
                                        </p:tgtEl>
                                      </p:cBhvr>
                                    </p:animEffect>
                                    <p:anim calcmode="lin" valueType="num">
                                      <p:cBhvr>
                                        <p:cTn id="77" dur="1500" fill="hold"/>
                                        <p:tgtEl>
                                          <p:spTgt spid="17"/>
                                        </p:tgtEl>
                                        <p:attrNameLst>
                                          <p:attrName>ppt_x</p:attrName>
                                        </p:attrNameLst>
                                      </p:cBhvr>
                                      <p:tavLst>
                                        <p:tav tm="0">
                                          <p:val>
                                            <p:strVal val="#ppt_x"/>
                                          </p:val>
                                        </p:tav>
                                        <p:tav tm="100000">
                                          <p:val>
                                            <p:strVal val="#ppt_x"/>
                                          </p:val>
                                        </p:tav>
                                      </p:tavLst>
                                    </p:anim>
                                    <p:anim calcmode="lin" valueType="num">
                                      <p:cBhvr>
                                        <p:cTn id="78" dur="1500" fill="hold"/>
                                        <p:tgtEl>
                                          <p:spTgt spid="17"/>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1000"/>
                                  </p:stCondLst>
                                  <p:childTnLst>
                                    <p:set>
                                      <p:cBhvr>
                                        <p:cTn id="80" dur="1" fill="hold">
                                          <p:stCondLst>
                                            <p:cond delay="0"/>
                                          </p:stCondLst>
                                        </p:cTn>
                                        <p:tgtEl>
                                          <p:spTgt spid="19"/>
                                        </p:tgtEl>
                                        <p:attrNameLst>
                                          <p:attrName>style.visibility</p:attrName>
                                        </p:attrNameLst>
                                      </p:cBhvr>
                                      <p:to>
                                        <p:strVal val="visible"/>
                                      </p:to>
                                    </p:set>
                                    <p:animEffect transition="in" filter="fade">
                                      <p:cBhvr>
                                        <p:cTn id="81" dur="1500"/>
                                        <p:tgtEl>
                                          <p:spTgt spid="19"/>
                                        </p:tgtEl>
                                      </p:cBhvr>
                                    </p:animEffect>
                                    <p:anim calcmode="lin" valueType="num">
                                      <p:cBhvr>
                                        <p:cTn id="82" dur="1500" fill="hold"/>
                                        <p:tgtEl>
                                          <p:spTgt spid="19"/>
                                        </p:tgtEl>
                                        <p:attrNameLst>
                                          <p:attrName>ppt_x</p:attrName>
                                        </p:attrNameLst>
                                      </p:cBhvr>
                                      <p:tavLst>
                                        <p:tav tm="0">
                                          <p:val>
                                            <p:strVal val="#ppt_x"/>
                                          </p:val>
                                        </p:tav>
                                        <p:tav tm="100000">
                                          <p:val>
                                            <p:strVal val="#ppt_x"/>
                                          </p:val>
                                        </p:tav>
                                      </p:tavLst>
                                    </p:anim>
                                    <p:anim calcmode="lin" valueType="num">
                                      <p:cBhvr>
                                        <p:cTn id="83" dur="1500" fill="hold"/>
                                        <p:tgtEl>
                                          <p:spTgt spid="19"/>
                                        </p:tgtEl>
                                        <p:attrNameLst>
                                          <p:attrName>ppt_y</p:attrName>
                                        </p:attrNameLst>
                                      </p:cBhvr>
                                      <p:tavLst>
                                        <p:tav tm="0">
                                          <p:val>
                                            <p:strVal val="#ppt_y+.1"/>
                                          </p:val>
                                        </p:tav>
                                        <p:tav tm="100000">
                                          <p:val>
                                            <p:strVal val="#ppt_y"/>
                                          </p:val>
                                        </p:tav>
                                      </p:tavLst>
                                    </p:anim>
                                  </p:childTnLst>
                                </p:cTn>
                              </p:par>
                            </p:childTnLst>
                          </p:cTn>
                        </p:par>
                        <p:par>
                          <p:cTn id="84" fill="hold">
                            <p:stCondLst>
                              <p:cond delay="12500"/>
                            </p:stCondLst>
                            <p:childTnLst>
                              <p:par>
                                <p:cTn id="85" presetID="42" presetClass="entr" presetSubtype="0" fill="hold" grpId="0" nodeType="afterEffect">
                                  <p:stCondLst>
                                    <p:cond delay="100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1500"/>
                                        <p:tgtEl>
                                          <p:spTgt spid="27"/>
                                        </p:tgtEl>
                                      </p:cBhvr>
                                    </p:animEffect>
                                    <p:anim calcmode="lin" valueType="num">
                                      <p:cBhvr>
                                        <p:cTn id="88" dur="1500" fill="hold"/>
                                        <p:tgtEl>
                                          <p:spTgt spid="27"/>
                                        </p:tgtEl>
                                        <p:attrNameLst>
                                          <p:attrName>ppt_x</p:attrName>
                                        </p:attrNameLst>
                                      </p:cBhvr>
                                      <p:tavLst>
                                        <p:tav tm="0">
                                          <p:val>
                                            <p:strVal val="#ppt_x"/>
                                          </p:val>
                                        </p:tav>
                                        <p:tav tm="100000">
                                          <p:val>
                                            <p:strVal val="#ppt_x"/>
                                          </p:val>
                                        </p:tav>
                                      </p:tavLst>
                                    </p:anim>
                                    <p:anim calcmode="lin" valueType="num">
                                      <p:cBhvr>
                                        <p:cTn id="89" dur="1500" fill="hold"/>
                                        <p:tgtEl>
                                          <p:spTgt spid="27"/>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1000"/>
                                  </p:stCondLst>
                                  <p:childTnLst>
                                    <p:set>
                                      <p:cBhvr>
                                        <p:cTn id="91" dur="1" fill="hold">
                                          <p:stCondLst>
                                            <p:cond delay="0"/>
                                          </p:stCondLst>
                                        </p:cTn>
                                        <p:tgtEl>
                                          <p:spTgt spid="15"/>
                                        </p:tgtEl>
                                        <p:attrNameLst>
                                          <p:attrName>style.visibility</p:attrName>
                                        </p:attrNameLst>
                                      </p:cBhvr>
                                      <p:to>
                                        <p:strVal val="visible"/>
                                      </p:to>
                                    </p:set>
                                    <p:animEffect transition="in" filter="fade">
                                      <p:cBhvr>
                                        <p:cTn id="92" dur="1500"/>
                                        <p:tgtEl>
                                          <p:spTgt spid="15"/>
                                        </p:tgtEl>
                                      </p:cBhvr>
                                    </p:animEffect>
                                    <p:anim calcmode="lin" valueType="num">
                                      <p:cBhvr>
                                        <p:cTn id="93" dur="1500" fill="hold"/>
                                        <p:tgtEl>
                                          <p:spTgt spid="15"/>
                                        </p:tgtEl>
                                        <p:attrNameLst>
                                          <p:attrName>ppt_x</p:attrName>
                                        </p:attrNameLst>
                                      </p:cBhvr>
                                      <p:tavLst>
                                        <p:tav tm="0">
                                          <p:val>
                                            <p:strVal val="#ppt_x"/>
                                          </p:val>
                                        </p:tav>
                                        <p:tav tm="100000">
                                          <p:val>
                                            <p:strVal val="#ppt_x"/>
                                          </p:val>
                                        </p:tav>
                                      </p:tavLst>
                                    </p:anim>
                                    <p:anim calcmode="lin" valueType="num">
                                      <p:cBhvr>
                                        <p:cTn id="94" dur="1500" fill="hold"/>
                                        <p:tgtEl>
                                          <p:spTgt spid="1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100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1500"/>
                                        <p:tgtEl>
                                          <p:spTgt spid="21"/>
                                        </p:tgtEl>
                                      </p:cBhvr>
                                    </p:animEffect>
                                    <p:anim calcmode="lin" valueType="num">
                                      <p:cBhvr>
                                        <p:cTn id="98" dur="1500" fill="hold"/>
                                        <p:tgtEl>
                                          <p:spTgt spid="21"/>
                                        </p:tgtEl>
                                        <p:attrNameLst>
                                          <p:attrName>ppt_x</p:attrName>
                                        </p:attrNameLst>
                                      </p:cBhvr>
                                      <p:tavLst>
                                        <p:tav tm="0">
                                          <p:val>
                                            <p:strVal val="#ppt_x"/>
                                          </p:val>
                                        </p:tav>
                                        <p:tav tm="100000">
                                          <p:val>
                                            <p:strVal val="#ppt_x"/>
                                          </p:val>
                                        </p:tav>
                                      </p:tavLst>
                                    </p:anim>
                                    <p:anim calcmode="lin" valueType="num">
                                      <p:cBhvr>
                                        <p:cTn id="99" dur="1500" fill="hold"/>
                                        <p:tgtEl>
                                          <p:spTgt spid="21"/>
                                        </p:tgtEl>
                                        <p:attrNameLst>
                                          <p:attrName>ppt_y</p:attrName>
                                        </p:attrNameLst>
                                      </p:cBhvr>
                                      <p:tavLst>
                                        <p:tav tm="0">
                                          <p:val>
                                            <p:strVal val="#ppt_y+.1"/>
                                          </p:val>
                                        </p:tav>
                                        <p:tav tm="100000">
                                          <p:val>
                                            <p:strVal val="#ppt_y"/>
                                          </p:val>
                                        </p:tav>
                                      </p:tavLst>
                                    </p:anim>
                                  </p:childTnLst>
                                </p:cTn>
                              </p:par>
                            </p:childTnLst>
                          </p:cTn>
                        </p:par>
                        <p:par>
                          <p:cTn id="100" fill="hold">
                            <p:stCondLst>
                              <p:cond delay="15000"/>
                            </p:stCondLst>
                            <p:childTnLst>
                              <p:par>
                                <p:cTn id="101" presetID="42" presetClass="entr" presetSubtype="0" fill="hold" grpId="0" nodeType="afterEffect">
                                  <p:stCondLst>
                                    <p:cond delay="1000"/>
                                  </p:stCondLst>
                                  <p:childTnLst>
                                    <p:set>
                                      <p:cBhvr>
                                        <p:cTn id="102" dur="1" fill="hold">
                                          <p:stCondLst>
                                            <p:cond delay="0"/>
                                          </p:stCondLst>
                                        </p:cTn>
                                        <p:tgtEl>
                                          <p:spTgt spid="22"/>
                                        </p:tgtEl>
                                        <p:attrNameLst>
                                          <p:attrName>style.visibility</p:attrName>
                                        </p:attrNameLst>
                                      </p:cBhvr>
                                      <p:to>
                                        <p:strVal val="visible"/>
                                      </p:to>
                                    </p:set>
                                    <p:animEffect transition="in" filter="fade">
                                      <p:cBhvr>
                                        <p:cTn id="103" dur="1500"/>
                                        <p:tgtEl>
                                          <p:spTgt spid="22"/>
                                        </p:tgtEl>
                                      </p:cBhvr>
                                    </p:animEffect>
                                    <p:anim calcmode="lin" valueType="num">
                                      <p:cBhvr>
                                        <p:cTn id="104" dur="1500" fill="hold"/>
                                        <p:tgtEl>
                                          <p:spTgt spid="22"/>
                                        </p:tgtEl>
                                        <p:attrNameLst>
                                          <p:attrName>ppt_x</p:attrName>
                                        </p:attrNameLst>
                                      </p:cBhvr>
                                      <p:tavLst>
                                        <p:tav tm="0">
                                          <p:val>
                                            <p:strVal val="#ppt_x"/>
                                          </p:val>
                                        </p:tav>
                                        <p:tav tm="100000">
                                          <p:val>
                                            <p:strVal val="#ppt_x"/>
                                          </p:val>
                                        </p:tav>
                                      </p:tavLst>
                                    </p:anim>
                                    <p:anim calcmode="lin" valueType="num">
                                      <p:cBhvr>
                                        <p:cTn id="105" dur="1500" fill="hold"/>
                                        <p:tgtEl>
                                          <p:spTgt spid="22"/>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1000"/>
                                  </p:stCondLst>
                                  <p:childTnLst>
                                    <p:set>
                                      <p:cBhvr>
                                        <p:cTn id="107" dur="1" fill="hold">
                                          <p:stCondLst>
                                            <p:cond delay="0"/>
                                          </p:stCondLst>
                                        </p:cTn>
                                        <p:tgtEl>
                                          <p:spTgt spid="16"/>
                                        </p:tgtEl>
                                        <p:attrNameLst>
                                          <p:attrName>style.visibility</p:attrName>
                                        </p:attrNameLst>
                                      </p:cBhvr>
                                      <p:to>
                                        <p:strVal val="visible"/>
                                      </p:to>
                                    </p:set>
                                    <p:animEffect transition="in" filter="fade">
                                      <p:cBhvr>
                                        <p:cTn id="108" dur="1500"/>
                                        <p:tgtEl>
                                          <p:spTgt spid="16"/>
                                        </p:tgtEl>
                                      </p:cBhvr>
                                    </p:animEffect>
                                    <p:anim calcmode="lin" valueType="num">
                                      <p:cBhvr>
                                        <p:cTn id="109" dur="1500" fill="hold"/>
                                        <p:tgtEl>
                                          <p:spTgt spid="16"/>
                                        </p:tgtEl>
                                        <p:attrNameLst>
                                          <p:attrName>ppt_x</p:attrName>
                                        </p:attrNameLst>
                                      </p:cBhvr>
                                      <p:tavLst>
                                        <p:tav tm="0">
                                          <p:val>
                                            <p:strVal val="#ppt_x"/>
                                          </p:val>
                                        </p:tav>
                                        <p:tav tm="100000">
                                          <p:val>
                                            <p:strVal val="#ppt_x"/>
                                          </p:val>
                                        </p:tav>
                                      </p:tavLst>
                                    </p:anim>
                                    <p:anim calcmode="lin" valueType="num">
                                      <p:cBhvr>
                                        <p:cTn id="110" dur="1500" fill="hold"/>
                                        <p:tgtEl>
                                          <p:spTgt spid="16"/>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1000"/>
                                  </p:stCondLst>
                                  <p:childTnLst>
                                    <p:set>
                                      <p:cBhvr>
                                        <p:cTn id="112" dur="1" fill="hold">
                                          <p:stCondLst>
                                            <p:cond delay="0"/>
                                          </p:stCondLst>
                                        </p:cTn>
                                        <p:tgtEl>
                                          <p:spTgt spid="23"/>
                                        </p:tgtEl>
                                        <p:attrNameLst>
                                          <p:attrName>style.visibility</p:attrName>
                                        </p:attrNameLst>
                                      </p:cBhvr>
                                      <p:to>
                                        <p:strVal val="visible"/>
                                      </p:to>
                                    </p:set>
                                    <p:animEffect transition="in" filter="fade">
                                      <p:cBhvr>
                                        <p:cTn id="113" dur="1500"/>
                                        <p:tgtEl>
                                          <p:spTgt spid="23"/>
                                        </p:tgtEl>
                                      </p:cBhvr>
                                    </p:animEffect>
                                    <p:anim calcmode="lin" valueType="num">
                                      <p:cBhvr>
                                        <p:cTn id="114" dur="1500" fill="hold"/>
                                        <p:tgtEl>
                                          <p:spTgt spid="23"/>
                                        </p:tgtEl>
                                        <p:attrNameLst>
                                          <p:attrName>ppt_x</p:attrName>
                                        </p:attrNameLst>
                                      </p:cBhvr>
                                      <p:tavLst>
                                        <p:tav tm="0">
                                          <p:val>
                                            <p:strVal val="#ppt_x"/>
                                          </p:val>
                                        </p:tav>
                                        <p:tav tm="100000">
                                          <p:val>
                                            <p:strVal val="#ppt_x"/>
                                          </p:val>
                                        </p:tav>
                                      </p:tavLst>
                                    </p:anim>
                                    <p:anim calcmode="lin" valueType="num">
                                      <p:cBhvr>
                                        <p:cTn id="115" dur="1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build="p"/>
      <p:bldP spid="9" grpId="0"/>
      <p:bldP spid="10" grpId="0"/>
      <p:bldP spid="11" grpId="0"/>
      <p:bldP spid="12" grpId="0"/>
      <p:bldP spid="13" grpId="0"/>
      <p:bldP spid="14" grpId="0"/>
      <p:bldP spid="15" grpId="0"/>
      <p:bldP spid="16" grpId="0"/>
      <p:bldP spid="17" grpId="0"/>
      <p:bldP spid="18" grpId="0"/>
      <p:bldP spid="19" grpId="0"/>
      <p:bldP spid="21" grpId="0"/>
      <p:bldP spid="22" grpId="0"/>
      <p:bldP spid="23" grpId="0"/>
      <p:bldP spid="27"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726"/>
        <p:cNvGrpSpPr/>
        <p:nvPr/>
      </p:nvGrpSpPr>
      <p:grpSpPr>
        <a:xfrm>
          <a:off x="0" y="0"/>
          <a:ext cx="0" cy="0"/>
          <a:chOff x="0" y="0"/>
          <a:chExt cx="0" cy="0"/>
        </a:xfrm>
      </p:grpSpPr>
      <p:grpSp>
        <p:nvGrpSpPr>
          <p:cNvPr id="727" name="Google Shape;727;p54"/>
          <p:cNvGrpSpPr/>
          <p:nvPr/>
        </p:nvGrpSpPr>
        <p:grpSpPr>
          <a:xfrm>
            <a:off x="814240" y="3231183"/>
            <a:ext cx="221400" cy="221400"/>
            <a:chOff x="847477" y="4341387"/>
            <a:chExt cx="221400" cy="221400"/>
          </a:xfrm>
        </p:grpSpPr>
        <p:sp>
          <p:nvSpPr>
            <p:cNvPr id="728" name="Google Shape;728;p54"/>
            <p:cNvSpPr/>
            <p:nvPr/>
          </p:nvSpPr>
          <p:spPr>
            <a:xfrm>
              <a:off x="847477" y="4341387"/>
              <a:ext cx="221400" cy="2214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899427" y="4393337"/>
              <a:ext cx="117300" cy="1173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54"/>
          <p:cNvGrpSpPr/>
          <p:nvPr/>
        </p:nvGrpSpPr>
        <p:grpSpPr>
          <a:xfrm>
            <a:off x="814240" y="3923433"/>
            <a:ext cx="221400" cy="221400"/>
            <a:chOff x="847577" y="3568412"/>
            <a:chExt cx="221400" cy="221400"/>
          </a:xfrm>
        </p:grpSpPr>
        <p:sp>
          <p:nvSpPr>
            <p:cNvPr id="731" name="Google Shape;731;p54"/>
            <p:cNvSpPr/>
            <p:nvPr/>
          </p:nvSpPr>
          <p:spPr>
            <a:xfrm>
              <a:off x="847577" y="3568412"/>
              <a:ext cx="221400" cy="221400"/>
            </a:xfrm>
            <a:prstGeom prst="ellipse">
              <a:avLst/>
            </a:prstGeom>
            <a:noFill/>
            <a:ln w="9525" cap="flat" cmpd="sng">
              <a:solidFill>
                <a:srgbClr val="3D6C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899527" y="3620362"/>
              <a:ext cx="117300" cy="117300"/>
            </a:xfrm>
            <a:prstGeom prst="ellipse">
              <a:avLst/>
            </a:prstGeom>
            <a:solidFill>
              <a:srgbClr val="3D6C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4"/>
          <p:cNvGrpSpPr/>
          <p:nvPr/>
        </p:nvGrpSpPr>
        <p:grpSpPr>
          <a:xfrm>
            <a:off x="3533278" y="812205"/>
            <a:ext cx="5123578" cy="3369129"/>
            <a:chOff x="235800" y="830650"/>
            <a:chExt cx="6978450" cy="4588844"/>
          </a:xfrm>
        </p:grpSpPr>
        <p:sp>
          <p:nvSpPr>
            <p:cNvPr id="734" name="Google Shape;734;p5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 name="Google Shape;740;p54"/>
          <p:cNvSpPr txBox="1">
            <a:spLocks noGrp="1"/>
          </p:cNvSpPr>
          <p:nvPr>
            <p:ph type="subTitle" idx="1"/>
          </p:nvPr>
        </p:nvSpPr>
        <p:spPr>
          <a:xfrm>
            <a:off x="1113225" y="2395525"/>
            <a:ext cx="2155200" cy="61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rgbClr val="1A1A1A"/>
                </a:solidFill>
              </a:rPr>
              <a:t>Mercury</a:t>
            </a:r>
            <a:r>
              <a:rPr lang="en">
                <a:solidFill>
                  <a:srgbClr val="1A1A1A"/>
                </a:solidFill>
              </a:rPr>
              <a:t> is the closest planet to the Sun</a:t>
            </a:r>
            <a:endParaRPr>
              <a:solidFill>
                <a:srgbClr val="1A1A1A"/>
              </a:solidFill>
            </a:endParaRPr>
          </a:p>
        </p:txBody>
      </p:sp>
      <p:sp>
        <p:nvSpPr>
          <p:cNvPr id="741" name="Google Shape;741;p54"/>
          <p:cNvSpPr txBox="1">
            <a:spLocks noGrp="1"/>
          </p:cNvSpPr>
          <p:nvPr>
            <p:ph type="subTitle" idx="2"/>
          </p:nvPr>
        </p:nvSpPr>
        <p:spPr>
          <a:xfrm>
            <a:off x="1113225" y="3088456"/>
            <a:ext cx="2155200" cy="61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1A1A1A"/>
                </a:solidFill>
              </a:rPr>
              <a:t>Despite being red, </a:t>
            </a:r>
            <a:r>
              <a:rPr lang="en" b="1">
                <a:solidFill>
                  <a:srgbClr val="1A1A1A"/>
                </a:solidFill>
              </a:rPr>
              <a:t>Mars</a:t>
            </a:r>
            <a:r>
              <a:rPr lang="en">
                <a:solidFill>
                  <a:srgbClr val="1A1A1A"/>
                </a:solidFill>
              </a:rPr>
              <a:t> is a cold place</a:t>
            </a:r>
            <a:endParaRPr>
              <a:solidFill>
                <a:srgbClr val="1A1A1A"/>
              </a:solidFill>
            </a:endParaRPr>
          </a:p>
        </p:txBody>
      </p:sp>
      <p:sp>
        <p:nvSpPr>
          <p:cNvPr id="742" name="Google Shape;742;p54"/>
          <p:cNvSpPr txBox="1">
            <a:spLocks noGrp="1"/>
          </p:cNvSpPr>
          <p:nvPr>
            <p:ph type="subTitle" idx="3"/>
          </p:nvPr>
        </p:nvSpPr>
        <p:spPr>
          <a:xfrm>
            <a:off x="1113229" y="3781387"/>
            <a:ext cx="2155200" cy="61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b="1">
                <a:solidFill>
                  <a:srgbClr val="1A1A1A"/>
                </a:solidFill>
              </a:rPr>
              <a:t>Saturn</a:t>
            </a:r>
            <a:r>
              <a:rPr lang="en">
                <a:solidFill>
                  <a:srgbClr val="1A1A1A"/>
                </a:solidFill>
              </a:rPr>
              <a:t> is the ringed planet</a:t>
            </a:r>
            <a:endParaRPr>
              <a:solidFill>
                <a:srgbClr val="1A1A1A"/>
              </a:solidFill>
            </a:endParaRPr>
          </a:p>
        </p:txBody>
      </p:sp>
      <p:sp>
        <p:nvSpPr>
          <p:cNvPr id="743" name="Google Shape;743;p54"/>
          <p:cNvSpPr txBox="1">
            <a:spLocks noGrp="1"/>
          </p:cNvSpPr>
          <p:nvPr>
            <p:ph type="title"/>
          </p:nvPr>
        </p:nvSpPr>
        <p:spPr>
          <a:xfrm>
            <a:off x="720000" y="553375"/>
            <a:ext cx="3410700" cy="13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Are</a:t>
            </a:r>
            <a:endParaRPr/>
          </a:p>
          <a:p>
            <a:pPr marL="0" lvl="0" indent="0" algn="l" rtl="0">
              <a:spcBef>
                <a:spcPts val="0"/>
              </a:spcBef>
              <a:spcAft>
                <a:spcPts val="0"/>
              </a:spcAft>
              <a:buNone/>
            </a:pPr>
            <a:r>
              <a:rPr lang="en"/>
              <a:t>We?</a:t>
            </a:r>
            <a:endParaRPr/>
          </a:p>
        </p:txBody>
      </p:sp>
      <p:grpSp>
        <p:nvGrpSpPr>
          <p:cNvPr id="744" name="Google Shape;744;p54"/>
          <p:cNvGrpSpPr/>
          <p:nvPr/>
        </p:nvGrpSpPr>
        <p:grpSpPr>
          <a:xfrm>
            <a:off x="814240" y="2538933"/>
            <a:ext cx="221400" cy="221400"/>
            <a:chOff x="847577" y="2876162"/>
            <a:chExt cx="221400" cy="221400"/>
          </a:xfrm>
        </p:grpSpPr>
        <p:sp>
          <p:nvSpPr>
            <p:cNvPr id="745" name="Google Shape;745;p54"/>
            <p:cNvSpPr/>
            <p:nvPr/>
          </p:nvSpPr>
          <p:spPr>
            <a:xfrm>
              <a:off x="847577" y="2876162"/>
              <a:ext cx="221400" cy="221400"/>
            </a:xfrm>
            <a:prstGeom prst="ellipse">
              <a:avLst/>
            </a:prstGeom>
            <a:noFill/>
            <a:ln w="9525" cap="flat" cmpd="sng">
              <a:solidFill>
                <a:srgbClr val="90CF9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899527" y="2928112"/>
              <a:ext cx="117300" cy="117300"/>
            </a:xfrm>
            <a:prstGeom prst="ellipse">
              <a:avLst/>
            </a:prstGeom>
            <a:solidFill>
              <a:srgbClr val="90C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54"/>
          <p:cNvGrpSpPr/>
          <p:nvPr/>
        </p:nvGrpSpPr>
        <p:grpSpPr>
          <a:xfrm>
            <a:off x="3836062" y="1916149"/>
            <a:ext cx="397789" cy="397789"/>
            <a:chOff x="3836062" y="1916149"/>
            <a:chExt cx="397789" cy="397789"/>
          </a:xfrm>
        </p:grpSpPr>
        <p:sp>
          <p:nvSpPr>
            <p:cNvPr id="748" name="Google Shape;748;p54"/>
            <p:cNvSpPr/>
            <p:nvPr/>
          </p:nvSpPr>
          <p:spPr>
            <a:xfrm>
              <a:off x="3836062" y="1916149"/>
              <a:ext cx="397789" cy="397789"/>
            </a:xfrm>
            <a:prstGeom prst="ellipse">
              <a:avLst/>
            </a:prstGeom>
            <a:noFill/>
            <a:ln w="9525" cap="flat" cmpd="sng">
              <a:solidFill>
                <a:srgbClr val="90CF9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3929400" y="2009487"/>
              <a:ext cx="210753" cy="210753"/>
            </a:xfrm>
            <a:prstGeom prst="ellipse">
              <a:avLst/>
            </a:prstGeom>
            <a:solidFill>
              <a:srgbClr val="90C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54"/>
          <p:cNvGrpSpPr/>
          <p:nvPr/>
        </p:nvGrpSpPr>
        <p:grpSpPr>
          <a:xfrm>
            <a:off x="5688312" y="1997724"/>
            <a:ext cx="397789" cy="397789"/>
            <a:chOff x="5688312" y="1997724"/>
            <a:chExt cx="397789" cy="397789"/>
          </a:xfrm>
        </p:grpSpPr>
        <p:sp>
          <p:nvSpPr>
            <p:cNvPr id="751" name="Google Shape;751;p54"/>
            <p:cNvSpPr/>
            <p:nvPr/>
          </p:nvSpPr>
          <p:spPr>
            <a:xfrm>
              <a:off x="5688312" y="1997724"/>
              <a:ext cx="397789" cy="397789"/>
            </a:xfrm>
            <a:prstGeom prst="ellipse">
              <a:avLst/>
            </a:prstGeom>
            <a:noFill/>
            <a:ln w="9525" cap="flat" cmpd="sng">
              <a:solidFill>
                <a:srgbClr val="3D6C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5781650" y="2091062"/>
              <a:ext cx="210753" cy="210753"/>
            </a:xfrm>
            <a:prstGeom prst="ellipse">
              <a:avLst/>
            </a:prstGeom>
            <a:solidFill>
              <a:srgbClr val="3D6C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4"/>
          <p:cNvGrpSpPr/>
          <p:nvPr/>
        </p:nvGrpSpPr>
        <p:grpSpPr>
          <a:xfrm>
            <a:off x="4762187" y="2704724"/>
            <a:ext cx="397800" cy="397800"/>
            <a:chOff x="4762187" y="2704724"/>
            <a:chExt cx="397800" cy="397800"/>
          </a:xfrm>
        </p:grpSpPr>
        <p:sp>
          <p:nvSpPr>
            <p:cNvPr id="754" name="Google Shape;754;p54"/>
            <p:cNvSpPr/>
            <p:nvPr/>
          </p:nvSpPr>
          <p:spPr>
            <a:xfrm>
              <a:off x="4762187" y="2704724"/>
              <a:ext cx="397800" cy="3978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4855525" y="2798062"/>
              <a:ext cx="210900" cy="210900"/>
            </a:xfrm>
            <a:prstGeom prst="ellipse">
              <a:avLst/>
            </a:prstGeom>
            <a:solidFill>
              <a:srgbClr val="4BB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BB257"/>
        </a:solidFill>
        <a:effectLst/>
      </p:bgPr>
    </p:bg>
    <p:spTree>
      <p:nvGrpSpPr>
        <p:cNvPr id="1" name="Shape 759"/>
        <p:cNvGrpSpPr/>
        <p:nvPr/>
      </p:nvGrpSpPr>
      <p:grpSpPr>
        <a:xfrm>
          <a:off x="0" y="0"/>
          <a:ext cx="0" cy="0"/>
          <a:chOff x="0" y="0"/>
          <a:chExt cx="0" cy="0"/>
        </a:xfrm>
      </p:grpSpPr>
      <p:sp>
        <p:nvSpPr>
          <p:cNvPr id="760" name="Google Shape;760;p55"/>
          <p:cNvSpPr txBox="1">
            <a:spLocks noGrp="1"/>
          </p:cNvSpPr>
          <p:nvPr>
            <p:ph type="body" idx="1"/>
          </p:nvPr>
        </p:nvSpPr>
        <p:spPr>
          <a:xfrm>
            <a:off x="4398357" y="1424000"/>
            <a:ext cx="3528900" cy="13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u="sng">
                <a:solidFill>
                  <a:srgbClr val="1A1A1A"/>
                </a:solidFill>
                <a:hlinkClick r:id="rId3">
                  <a:extLst>
                    <a:ext uri="{A12FA001-AC4F-418D-AE19-62706E023703}">
                      <ahyp:hlinkClr xmlns:ahyp="http://schemas.microsoft.com/office/drawing/2018/hyperlinkcolor" val="tx"/>
                    </a:ext>
                  </a:extLst>
                </a:hlinkClick>
              </a:rPr>
              <a:t>addyouremail@freepik.com</a:t>
            </a:r>
            <a:r>
              <a:rPr lang="en">
                <a:solidFill>
                  <a:srgbClr val="1A1A1A"/>
                </a:solidFill>
              </a:rPr>
              <a:t> </a:t>
            </a:r>
            <a:endParaRPr>
              <a:solidFill>
                <a:srgbClr val="1A1A1A"/>
              </a:solidFill>
            </a:endParaRPr>
          </a:p>
          <a:p>
            <a:pPr marL="0" lvl="0" indent="0" algn="l" rtl="0">
              <a:spcBef>
                <a:spcPts val="1600"/>
              </a:spcBef>
              <a:spcAft>
                <a:spcPts val="0"/>
              </a:spcAft>
              <a:buClr>
                <a:schemeClr val="dk1"/>
              </a:buClr>
              <a:buSzPts val="1100"/>
              <a:buFont typeface="Arial"/>
              <a:buNone/>
            </a:pPr>
            <a:r>
              <a:rPr lang="en">
                <a:solidFill>
                  <a:srgbClr val="1A1A1A"/>
                </a:solidFill>
              </a:rPr>
              <a:t>+91 620 421 838</a:t>
            </a:r>
            <a:endParaRPr>
              <a:solidFill>
                <a:srgbClr val="1A1A1A"/>
              </a:solidFill>
            </a:endParaRPr>
          </a:p>
          <a:p>
            <a:pPr marL="0" lvl="0" indent="0" algn="l" rtl="0">
              <a:spcBef>
                <a:spcPts val="1600"/>
              </a:spcBef>
              <a:spcAft>
                <a:spcPts val="1600"/>
              </a:spcAft>
              <a:buClr>
                <a:schemeClr val="dk1"/>
              </a:buClr>
              <a:buSzPts val="1100"/>
              <a:buFont typeface="Arial"/>
              <a:buNone/>
            </a:pPr>
            <a:r>
              <a:rPr lang="en">
                <a:solidFill>
                  <a:srgbClr val="1A1A1A"/>
                </a:solidFill>
              </a:rPr>
              <a:t>yourcompany.com</a:t>
            </a:r>
            <a:endParaRPr>
              <a:solidFill>
                <a:srgbClr val="1A1A1A"/>
              </a:solidFill>
            </a:endParaRPr>
          </a:p>
        </p:txBody>
      </p:sp>
      <p:grpSp>
        <p:nvGrpSpPr>
          <p:cNvPr id="761" name="Google Shape;761;p55"/>
          <p:cNvGrpSpPr/>
          <p:nvPr/>
        </p:nvGrpSpPr>
        <p:grpSpPr>
          <a:xfrm>
            <a:off x="4171998" y="1532893"/>
            <a:ext cx="221400" cy="221400"/>
            <a:chOff x="4171998" y="1553250"/>
            <a:chExt cx="221400" cy="221400"/>
          </a:xfrm>
        </p:grpSpPr>
        <p:sp>
          <p:nvSpPr>
            <p:cNvPr id="762" name="Google Shape;762;p55"/>
            <p:cNvSpPr/>
            <p:nvPr/>
          </p:nvSpPr>
          <p:spPr>
            <a:xfrm>
              <a:off x="4171998" y="1553250"/>
              <a:ext cx="221400" cy="221400"/>
            </a:xfrm>
            <a:prstGeom prst="ellipse">
              <a:avLst/>
            </a:prstGeom>
            <a:no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4223948" y="1605200"/>
              <a:ext cx="117300" cy="117300"/>
            </a:xfrm>
            <a:prstGeom prst="ellipse">
              <a:avLst/>
            </a:pr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 name="Google Shape;764;p55"/>
          <p:cNvSpPr txBox="1">
            <a:spLocks noGrp="1"/>
          </p:cNvSpPr>
          <p:nvPr>
            <p:ph type="title"/>
          </p:nvPr>
        </p:nvSpPr>
        <p:spPr>
          <a:xfrm>
            <a:off x="720000" y="553375"/>
            <a:ext cx="3597900" cy="5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 with Us</a:t>
            </a:r>
            <a:endParaRPr/>
          </a:p>
        </p:txBody>
      </p:sp>
      <p:sp>
        <p:nvSpPr>
          <p:cNvPr id="765" name="Google Shape;765;p55"/>
          <p:cNvSpPr txBox="1"/>
          <p:nvPr/>
        </p:nvSpPr>
        <p:spPr>
          <a:xfrm>
            <a:off x="4395000" y="4098450"/>
            <a:ext cx="3528900" cy="402000"/>
          </a:xfrm>
          <a:prstGeom prst="rect">
            <a:avLst/>
          </a:prstGeom>
          <a:noFill/>
          <a:ln>
            <a:noFill/>
          </a:ln>
        </p:spPr>
        <p:txBody>
          <a:bodyPr spcFirstLastPara="1" wrap="square" lIns="91425" tIns="91425" rIns="91425" bIns="91425" anchor="t" anchorCtr="0">
            <a:noAutofit/>
          </a:bodyPr>
          <a:lstStyle/>
          <a:p>
            <a:pPr marL="0" lvl="0" indent="0" algn="l" rtl="0">
              <a:lnSpc>
                <a:spcPct val="114000"/>
              </a:lnSpc>
              <a:spcBef>
                <a:spcPts val="0"/>
              </a:spcBef>
              <a:spcAft>
                <a:spcPts val="300"/>
              </a:spcAft>
              <a:buNone/>
            </a:pPr>
            <a:r>
              <a:rPr lang="en" sz="1200">
                <a:solidFill>
                  <a:srgbClr val="1A1A1A"/>
                </a:solidFill>
                <a:latin typeface="Montserrat"/>
                <a:ea typeface="Montserrat"/>
                <a:cs typeface="Montserrat"/>
                <a:sym typeface="Montserrat"/>
              </a:rPr>
              <a:t>Please keep this slide for attribution </a:t>
            </a:r>
            <a:endParaRPr sz="1200">
              <a:solidFill>
                <a:srgbClr val="1A1A1A"/>
              </a:solidFill>
              <a:latin typeface="Montserrat"/>
              <a:ea typeface="Montserrat"/>
              <a:cs typeface="Montserrat"/>
              <a:sym typeface="Montserrat"/>
            </a:endParaRPr>
          </a:p>
        </p:txBody>
      </p:sp>
      <p:sp>
        <p:nvSpPr>
          <p:cNvPr id="766" name="Google Shape;766;p55"/>
          <p:cNvSpPr txBox="1">
            <a:spLocks noGrp="1"/>
          </p:cNvSpPr>
          <p:nvPr>
            <p:ph type="subTitle" idx="2"/>
          </p:nvPr>
        </p:nvSpPr>
        <p:spPr>
          <a:xfrm>
            <a:off x="714475" y="1373075"/>
            <a:ext cx="3339900" cy="94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1A1A1A"/>
                </a:solidFill>
              </a:rPr>
              <a:t>Do </a:t>
            </a:r>
            <a:r>
              <a:rPr lang="en"/>
              <a:t>you</a:t>
            </a:r>
            <a:r>
              <a:rPr lang="en">
                <a:solidFill>
                  <a:srgbClr val="1A1A1A"/>
                </a:solidFill>
              </a:rPr>
              <a:t> have any questions?</a:t>
            </a:r>
            <a:endParaRPr>
              <a:solidFill>
                <a:srgbClr val="1A1A1A"/>
              </a:solidFill>
            </a:endParaRPr>
          </a:p>
        </p:txBody>
      </p:sp>
      <p:sp>
        <p:nvSpPr>
          <p:cNvPr id="767" name="Google Shape;767;p55"/>
          <p:cNvSpPr/>
          <p:nvPr/>
        </p:nvSpPr>
        <p:spPr>
          <a:xfrm>
            <a:off x="884192" y="414469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 name="Google Shape;768;p55"/>
          <p:cNvGrpSpPr/>
          <p:nvPr/>
        </p:nvGrpSpPr>
        <p:grpSpPr>
          <a:xfrm>
            <a:off x="1333068" y="4144699"/>
            <a:ext cx="346056" cy="345674"/>
            <a:chOff x="3303268" y="3817349"/>
            <a:chExt cx="346056" cy="345674"/>
          </a:xfrm>
        </p:grpSpPr>
        <p:sp>
          <p:nvSpPr>
            <p:cNvPr id="769" name="Google Shape;769;p5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 name="Google Shape;773;p55"/>
          <p:cNvGrpSpPr/>
          <p:nvPr/>
        </p:nvGrpSpPr>
        <p:grpSpPr>
          <a:xfrm>
            <a:off x="1782158" y="4144699"/>
            <a:ext cx="346056" cy="345674"/>
            <a:chOff x="3752358" y="3817349"/>
            <a:chExt cx="346056" cy="345674"/>
          </a:xfrm>
        </p:grpSpPr>
        <p:sp>
          <p:nvSpPr>
            <p:cNvPr id="774" name="Google Shape;774;p5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5"/>
          <p:cNvGrpSpPr/>
          <p:nvPr/>
        </p:nvGrpSpPr>
        <p:grpSpPr>
          <a:xfrm>
            <a:off x="2231247" y="4144699"/>
            <a:ext cx="346024" cy="345674"/>
            <a:chOff x="4201447" y="3817349"/>
            <a:chExt cx="346024" cy="345674"/>
          </a:xfrm>
        </p:grpSpPr>
        <p:sp>
          <p:nvSpPr>
            <p:cNvPr id="779" name="Google Shape;779;p5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55"/>
          <p:cNvGrpSpPr/>
          <p:nvPr/>
        </p:nvGrpSpPr>
        <p:grpSpPr>
          <a:xfrm>
            <a:off x="2680294" y="4133380"/>
            <a:ext cx="357037" cy="357005"/>
            <a:chOff x="6376931" y="3351230"/>
            <a:chExt cx="357037" cy="357005"/>
          </a:xfrm>
        </p:grpSpPr>
        <p:sp>
          <p:nvSpPr>
            <p:cNvPr id="782" name="Google Shape;782;p55"/>
            <p:cNvSpPr/>
            <p:nvPr/>
          </p:nvSpPr>
          <p:spPr>
            <a:xfrm>
              <a:off x="637693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5"/>
            <p:cNvSpPr/>
            <p:nvPr/>
          </p:nvSpPr>
          <p:spPr>
            <a:xfrm>
              <a:off x="6414264"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6520004"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56"/>
          <p:cNvSpPr txBox="1">
            <a:spLocks noGrp="1"/>
          </p:cNvSpPr>
          <p:nvPr>
            <p:ph type="body" idx="1"/>
          </p:nvPr>
        </p:nvSpPr>
        <p:spPr>
          <a:xfrm>
            <a:off x="720000" y="1195675"/>
            <a:ext cx="7704000" cy="34077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Clr>
                <a:schemeClr val="dk1"/>
              </a:buClr>
              <a:buSzPts val="1100"/>
              <a:buFont typeface="Arial"/>
              <a:buNone/>
            </a:pPr>
            <a:r>
              <a:rPr lang="en" sz="1200">
                <a:solidFill>
                  <a:srgbClr val="1A1A1A"/>
                </a:solidFill>
              </a:rPr>
              <a:t>Here’s an assortment of alternative pictures within the same style of this template. </a:t>
            </a:r>
            <a:endParaRPr sz="1200">
              <a:solidFill>
                <a:srgbClr val="1A1A1A"/>
              </a:solidFill>
            </a:endParaRPr>
          </a:p>
          <a:p>
            <a:pPr marL="457200" lvl="0" indent="-304800" algn="l" rtl="0">
              <a:lnSpc>
                <a:spcPct val="125000"/>
              </a:lnSpc>
              <a:spcBef>
                <a:spcPts val="1600"/>
              </a:spcBef>
              <a:spcAft>
                <a:spcPts val="0"/>
              </a:spcAft>
              <a:buClr>
                <a:srgbClr val="1A1A1A"/>
              </a:buClr>
              <a:buSzPts val="1200"/>
              <a:buFont typeface="Montserrat"/>
              <a:buChar char="●"/>
            </a:pPr>
            <a:r>
              <a:rPr lang="en" sz="1200">
                <a:solidFill>
                  <a:srgbClr val="1A1A1A"/>
                </a:solidFill>
                <a:uFill>
                  <a:noFill/>
                </a:uFill>
                <a:hlinkClick r:id="rId3">
                  <a:extLst>
                    <a:ext uri="{A12FA001-AC4F-418D-AE19-62706E023703}">
                      <ahyp:hlinkClr xmlns:ahyp="http://schemas.microsoft.com/office/drawing/2018/hyperlinkcolor" val="tx"/>
                    </a:ext>
                  </a:extLst>
                </a:hlinkClick>
              </a:rPr>
              <a:t>Close-up environmental plant with copy space</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chemeClr val="hlink"/>
                </a:solidFill>
                <a:uFill>
                  <a:noFill/>
                </a:uFill>
                <a:hlinkClick r:id="rId4"/>
              </a:rPr>
              <a:t>Close-up botanical concept with copy space</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rgbClr val="1A1A1A"/>
                </a:solidFill>
                <a:uFill>
                  <a:noFill/>
                </a:uFill>
                <a:hlinkClick r:id="rId5">
                  <a:extLst>
                    <a:ext uri="{A12FA001-AC4F-418D-AE19-62706E023703}">
                      <ahyp:hlinkClr xmlns:ahyp="http://schemas.microsoft.com/office/drawing/2018/hyperlinkcolor" val="tx"/>
                    </a:ext>
                  </a:extLst>
                </a:hlinkClick>
              </a:rPr>
              <a:t>Full frame of fresh green balm mint leaves</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rgbClr val="1A1A1A"/>
                </a:solidFill>
                <a:uFill>
                  <a:noFill/>
                </a:uFill>
                <a:hlinkClick r:id="rId6">
                  <a:extLst>
                    <a:ext uri="{A12FA001-AC4F-418D-AE19-62706E023703}">
                      <ahyp:hlinkClr xmlns:ahyp="http://schemas.microsoft.com/office/drawing/2018/hyperlinkcolor" val="tx"/>
                    </a:ext>
                  </a:extLst>
                </a:hlinkClick>
              </a:rPr>
              <a:t>Woman taking care of her plants</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chemeClr val="hlink"/>
                </a:solidFill>
                <a:uFill>
                  <a:noFill/>
                </a:uFill>
                <a:hlinkClick r:id="rId7"/>
              </a:rPr>
              <a:t>Top view composition of plants in pot</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rgbClr val="1A1A1A"/>
                </a:solidFill>
                <a:uFill>
                  <a:noFill/>
                </a:uFill>
                <a:hlinkClick r:id="rId8">
                  <a:extLst>
                    <a:ext uri="{A12FA001-AC4F-418D-AE19-62706E023703}">
                      <ahyp:hlinkClr xmlns:ahyp="http://schemas.microsoft.com/office/drawing/2018/hyperlinkcolor" val="tx"/>
                    </a:ext>
                  </a:extLst>
                </a:hlinkClick>
              </a:rPr>
              <a:t>Close shot top view aloe vera</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rgbClr val="1A1A1A"/>
                </a:solidFill>
                <a:uFill>
                  <a:noFill/>
                </a:uFill>
                <a:hlinkClick r:id="rId9">
                  <a:extLst>
                    <a:ext uri="{A12FA001-AC4F-418D-AE19-62706E023703}">
                      <ahyp:hlinkClr xmlns:ahyp="http://schemas.microsoft.com/office/drawing/2018/hyperlinkcolor" val="tx"/>
                    </a:ext>
                  </a:extLst>
                </a:hlinkClick>
              </a:rPr>
              <a:t>Cactus pot plant against wooden background</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Montserrat"/>
              <a:buChar char="●"/>
            </a:pPr>
            <a:r>
              <a:rPr lang="en" sz="1200">
                <a:solidFill>
                  <a:srgbClr val="1A1A1A"/>
                </a:solidFill>
                <a:uFill>
                  <a:noFill/>
                </a:uFill>
                <a:hlinkClick r:id="rId10">
                  <a:extLst>
                    <a:ext uri="{A12FA001-AC4F-418D-AE19-62706E023703}">
                      <ahyp:hlinkClr xmlns:ahyp="http://schemas.microsoft.com/office/drawing/2018/hyperlinkcolor" val="tx"/>
                    </a:ext>
                  </a:extLst>
                </a:hlinkClick>
              </a:rPr>
              <a:t>Close-up of green cactus on pink background</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rgbClr val="1A1A1A"/>
                </a:solidFill>
                <a:uFill>
                  <a:noFill/>
                </a:uFill>
                <a:hlinkClick r:id="rId11">
                  <a:extLst>
                    <a:ext uri="{A12FA001-AC4F-418D-AE19-62706E023703}">
                      <ahyp:hlinkClr xmlns:ahyp="http://schemas.microsoft.com/office/drawing/2018/hyperlinkcolor" val="tx"/>
                    </a:ext>
                  </a:extLst>
                </a:hlinkClick>
              </a:rPr>
              <a:t>Flower and bud growing on cactus</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rgbClr val="1A1A1A"/>
                </a:solidFill>
                <a:uFill>
                  <a:noFill/>
                </a:uFill>
                <a:hlinkClick r:id="rId12">
                  <a:extLst>
                    <a:ext uri="{A12FA001-AC4F-418D-AE19-62706E023703}">
                      <ahyp:hlinkClr xmlns:ahyp="http://schemas.microsoft.com/office/drawing/2018/hyperlinkcolor" val="tx"/>
                    </a:ext>
                  </a:extLst>
                </a:hlinkClick>
              </a:rPr>
              <a:t>Agave plant with sharp thorns on leaves</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rgbClr val="1A1A1A"/>
                </a:solidFill>
                <a:uFill>
                  <a:noFill/>
                </a:uFill>
                <a:hlinkClick r:id="rId13">
                  <a:extLst>
                    <a:ext uri="{A12FA001-AC4F-418D-AE19-62706E023703}">
                      <ahyp:hlinkClr xmlns:ahyp="http://schemas.microsoft.com/office/drawing/2018/hyperlinkcolor" val="tx"/>
                    </a:ext>
                  </a:extLst>
                </a:hlinkClick>
              </a:rPr>
              <a:t>Nice cactus on blue</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rgbClr val="1A1A1A"/>
                </a:solidFill>
                <a:uFill>
                  <a:noFill/>
                </a:uFill>
                <a:hlinkClick r:id="rId14">
                  <a:extLst>
                    <a:ext uri="{A12FA001-AC4F-418D-AE19-62706E023703}">
                      <ahyp:hlinkClr xmlns:ahyp="http://schemas.microsoft.com/office/drawing/2018/hyperlinkcolor" val="tx"/>
                    </a:ext>
                  </a:extLst>
                </a:hlinkClick>
              </a:rPr>
              <a:t>Front view arrangement of cacti on yellow background</a:t>
            </a:r>
            <a:endParaRPr sz="1200">
              <a:solidFill>
                <a:srgbClr val="1A1A1A"/>
              </a:solidFill>
            </a:endParaRPr>
          </a:p>
          <a:p>
            <a:pPr marL="457200" lvl="0" indent="-304800" algn="l" rtl="0">
              <a:lnSpc>
                <a:spcPct val="125000"/>
              </a:lnSpc>
              <a:spcBef>
                <a:spcPts val="0"/>
              </a:spcBef>
              <a:spcAft>
                <a:spcPts val="0"/>
              </a:spcAft>
              <a:buClr>
                <a:srgbClr val="1A1A1A"/>
              </a:buClr>
              <a:buSzPts val="1200"/>
              <a:buFont typeface="Overpass Light"/>
              <a:buChar char="●"/>
            </a:pPr>
            <a:r>
              <a:rPr lang="en" sz="1200">
                <a:solidFill>
                  <a:srgbClr val="1A1A1A"/>
                </a:solidFill>
                <a:uFill>
                  <a:noFill/>
                </a:uFill>
                <a:hlinkClick r:id="rId15">
                  <a:extLst>
                    <a:ext uri="{A12FA001-AC4F-418D-AE19-62706E023703}">
                      <ahyp:hlinkClr xmlns:ahyp="http://schemas.microsoft.com/office/drawing/2018/hyperlinkcolor" val="tx"/>
                    </a:ext>
                  </a:extLst>
                </a:hlinkClick>
              </a:rPr>
              <a:t>Small succulent in pot</a:t>
            </a:r>
            <a:endParaRPr sz="1200">
              <a:solidFill>
                <a:srgbClr val="1A1A1A"/>
              </a:solidFill>
            </a:endParaRPr>
          </a:p>
          <a:p>
            <a:pPr marL="0" lvl="0" indent="0" algn="l" rtl="0">
              <a:lnSpc>
                <a:spcPct val="125000"/>
              </a:lnSpc>
              <a:spcBef>
                <a:spcPts val="1600"/>
              </a:spcBef>
              <a:spcAft>
                <a:spcPts val="1600"/>
              </a:spcAft>
              <a:buNone/>
            </a:pPr>
            <a:endParaRPr sz="1200">
              <a:solidFill>
                <a:srgbClr val="1A1A1A"/>
              </a:solidFill>
            </a:endParaRPr>
          </a:p>
        </p:txBody>
      </p:sp>
      <p:sp>
        <p:nvSpPr>
          <p:cNvPr id="790" name="Google Shape;790;p56"/>
          <p:cNvSpPr txBox="1">
            <a:spLocks noGrp="1"/>
          </p:cNvSpPr>
          <p:nvPr>
            <p:ph type="title"/>
          </p:nvPr>
        </p:nvSpPr>
        <p:spPr>
          <a:xfrm>
            <a:off x="720000" y="553375"/>
            <a:ext cx="5628000" cy="6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57"/>
          <p:cNvSpPr txBox="1">
            <a:spLocks noGrp="1"/>
          </p:cNvSpPr>
          <p:nvPr>
            <p:ph type="body" idx="1"/>
          </p:nvPr>
        </p:nvSpPr>
        <p:spPr>
          <a:xfrm>
            <a:off x="744875" y="1205625"/>
            <a:ext cx="35568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on this template? Get them for free at our other websites.</a:t>
            </a:r>
            <a:endParaRPr>
              <a:solidFill>
                <a:srgbClr val="1A1A1A"/>
              </a:solidFill>
            </a:endParaRPr>
          </a:p>
          <a:p>
            <a:pPr marL="0" lvl="0" indent="0" algn="l" rtl="0">
              <a:spcBef>
                <a:spcPts val="1600"/>
              </a:spcBef>
              <a:spcAft>
                <a:spcPts val="0"/>
              </a:spcAft>
              <a:buClr>
                <a:schemeClr val="dk1"/>
              </a:buClr>
              <a:buSzPts val="1100"/>
              <a:buFont typeface="Arial"/>
              <a:buNone/>
            </a:pPr>
            <a:r>
              <a:rPr lang="en"/>
              <a:t>PHOTOS</a:t>
            </a:r>
            <a:endParaRPr/>
          </a:p>
          <a:p>
            <a:pPr marL="457200" lvl="0" indent="-304800" algn="l" rtl="0">
              <a:spcBef>
                <a:spcPts val="1600"/>
              </a:spcBef>
              <a:spcAft>
                <a:spcPts val="0"/>
              </a:spcAft>
              <a:buSzPts val="1200"/>
              <a:buChar char="●"/>
            </a:pPr>
            <a:r>
              <a:rPr lang="en">
                <a:uFill>
                  <a:noFill/>
                </a:uFill>
                <a:hlinkClick r:id="rId3"/>
              </a:rPr>
              <a:t>Green leaves of palm tree on white background</a:t>
            </a:r>
            <a:endParaRPr/>
          </a:p>
          <a:p>
            <a:pPr marL="457200" lvl="0" indent="-304800" algn="l" rtl="0">
              <a:spcBef>
                <a:spcPts val="0"/>
              </a:spcBef>
              <a:spcAft>
                <a:spcPts val="0"/>
              </a:spcAft>
              <a:buSzPts val="1200"/>
              <a:buChar char="●"/>
            </a:pPr>
            <a:r>
              <a:rPr lang="en">
                <a:uFill>
                  <a:noFill/>
                </a:uFill>
                <a:hlinkClick r:id="rId4"/>
              </a:rPr>
              <a:t>Fresh green palm leaves isolated on white background</a:t>
            </a:r>
            <a:endParaRPr/>
          </a:p>
          <a:p>
            <a:pPr marL="457200" lvl="0" indent="-304800" algn="l" rtl="0">
              <a:spcBef>
                <a:spcPts val="0"/>
              </a:spcBef>
              <a:spcAft>
                <a:spcPts val="0"/>
              </a:spcAft>
              <a:buSzPts val="1200"/>
              <a:buChar char="●"/>
            </a:pPr>
            <a:r>
              <a:rPr lang="en">
                <a:uFill>
                  <a:noFill/>
                </a:uFill>
                <a:hlinkClick r:id="rId5"/>
              </a:rPr>
              <a:t>Top view beautiful arrangement of green foliage</a:t>
            </a:r>
            <a:endParaRPr/>
          </a:p>
          <a:p>
            <a:pPr marL="457200" lvl="0" indent="-304800" algn="l" rtl="0">
              <a:spcBef>
                <a:spcPts val="0"/>
              </a:spcBef>
              <a:spcAft>
                <a:spcPts val="0"/>
              </a:spcAft>
              <a:buClr>
                <a:schemeClr val="accent3"/>
              </a:buClr>
              <a:buSzPts val="1200"/>
              <a:buChar char="●"/>
            </a:pPr>
            <a:r>
              <a:rPr lang="en">
                <a:solidFill>
                  <a:schemeClr val="accent3"/>
                </a:solidFill>
                <a:uFill>
                  <a:noFill/>
                </a:uFill>
                <a:hlinkClick r:id="rId6">
                  <a:extLst>
                    <a:ext uri="{A12FA001-AC4F-418D-AE19-62706E023703}">
                      <ahyp:hlinkClr xmlns:ahyp="http://schemas.microsoft.com/office/drawing/2018/hyperlinkcolor" val="tx"/>
                    </a:ext>
                  </a:extLst>
                </a:hlinkClick>
              </a:rPr>
              <a:t>Detail shot of green cactus plant in pot</a:t>
            </a:r>
            <a:endParaRPr>
              <a:solidFill>
                <a:schemeClr val="accent3"/>
              </a:solidFill>
            </a:endParaRPr>
          </a:p>
          <a:p>
            <a:pPr marL="457200" lvl="0" indent="-311150" algn="l" rtl="0">
              <a:spcBef>
                <a:spcPts val="0"/>
              </a:spcBef>
              <a:spcAft>
                <a:spcPts val="0"/>
              </a:spcAft>
              <a:buClr>
                <a:schemeClr val="accent3"/>
              </a:buClr>
              <a:buSzPts val="1300"/>
              <a:buChar char="●"/>
            </a:pPr>
            <a:r>
              <a:rPr lang="en">
                <a:solidFill>
                  <a:schemeClr val="accent3"/>
                </a:solidFill>
                <a:uFill>
                  <a:noFill/>
                </a:uFill>
                <a:hlinkClick r:id="rId7">
                  <a:extLst>
                    <a:ext uri="{A12FA001-AC4F-418D-AE19-62706E023703}">
                      <ahyp:hlinkClr xmlns:ahyp="http://schemas.microsoft.com/office/drawing/2018/hyperlinkcolor" val="tx"/>
                    </a:ext>
                  </a:extLst>
                </a:hlinkClick>
              </a:rPr>
              <a:t>Cactus with many thorns on colored background</a:t>
            </a:r>
            <a:endParaRPr/>
          </a:p>
        </p:txBody>
      </p:sp>
      <p:sp>
        <p:nvSpPr>
          <p:cNvPr id="796" name="Google Shape;796;p57"/>
          <p:cNvSpPr txBox="1">
            <a:spLocks noGrp="1"/>
          </p:cNvSpPr>
          <p:nvPr>
            <p:ph type="body" idx="2"/>
          </p:nvPr>
        </p:nvSpPr>
        <p:spPr>
          <a:xfrm>
            <a:off x="4430875" y="1063475"/>
            <a:ext cx="3993000" cy="3540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8"/>
              </a:rPr>
              <a:t>Close-up pretty cactus</a:t>
            </a:r>
            <a:endParaRPr/>
          </a:p>
          <a:p>
            <a:pPr marL="457200" lvl="0" indent="-304800" algn="l" rtl="0">
              <a:spcBef>
                <a:spcPts val="0"/>
              </a:spcBef>
              <a:spcAft>
                <a:spcPts val="0"/>
              </a:spcAft>
              <a:buSzPts val="1200"/>
              <a:buChar char="●"/>
            </a:pPr>
            <a:r>
              <a:rPr lang="en">
                <a:uFill>
                  <a:noFill/>
                </a:uFill>
                <a:hlinkClick r:id="rId9"/>
              </a:rPr>
              <a:t>Front view arrangement of cacti on red background</a:t>
            </a:r>
            <a:endParaRPr/>
          </a:p>
          <a:p>
            <a:pPr marL="457200" lvl="0" indent="-304800" algn="l" rtl="0">
              <a:spcBef>
                <a:spcPts val="0"/>
              </a:spcBef>
              <a:spcAft>
                <a:spcPts val="0"/>
              </a:spcAft>
              <a:buSzPts val="1200"/>
              <a:buChar char="●"/>
            </a:pPr>
            <a:r>
              <a:rPr lang="en">
                <a:uFill>
                  <a:noFill/>
                </a:uFill>
                <a:hlinkClick r:id="rId10"/>
              </a:rPr>
              <a:t>Green leaves around potted succulent</a:t>
            </a:r>
            <a:endParaRPr/>
          </a:p>
          <a:p>
            <a:pPr marL="457200" lvl="0" indent="-304800" algn="l" rtl="0">
              <a:spcBef>
                <a:spcPts val="0"/>
              </a:spcBef>
              <a:spcAft>
                <a:spcPts val="0"/>
              </a:spcAft>
              <a:buSzPts val="1200"/>
              <a:buChar char="●"/>
            </a:pPr>
            <a:r>
              <a:rPr lang="en">
                <a:uFill>
                  <a:noFill/>
                </a:uFill>
                <a:hlinkClick r:id="rId11"/>
              </a:rPr>
              <a:t>Green thorny cactus against pink background</a:t>
            </a:r>
            <a:endParaRPr/>
          </a:p>
          <a:p>
            <a:pPr marL="457200" lvl="0" indent="-304800" algn="l" rtl="0">
              <a:spcBef>
                <a:spcPts val="0"/>
              </a:spcBef>
              <a:spcAft>
                <a:spcPts val="0"/>
              </a:spcAft>
              <a:buClr>
                <a:srgbClr val="1A1A1A"/>
              </a:buClr>
              <a:buSzPts val="1200"/>
              <a:buChar char="●"/>
            </a:pPr>
            <a:r>
              <a:rPr lang="en">
                <a:solidFill>
                  <a:schemeClr val="hlink"/>
                </a:solidFill>
                <a:uFill>
                  <a:noFill/>
                </a:uFill>
                <a:hlinkClick r:id="rId12"/>
              </a:rPr>
              <a:t>Side view young woman taking care of plant</a:t>
            </a:r>
            <a:endParaRPr b="1">
              <a:solidFill>
                <a:srgbClr val="1A1A1A"/>
              </a:solidFill>
            </a:endParaRPr>
          </a:p>
          <a:p>
            <a:pPr marL="457200" lvl="0" indent="-304800" algn="l" rtl="0">
              <a:spcBef>
                <a:spcPts val="0"/>
              </a:spcBef>
              <a:spcAft>
                <a:spcPts val="0"/>
              </a:spcAft>
              <a:buSzPts val="1200"/>
              <a:buChar char="●"/>
            </a:pPr>
            <a:r>
              <a:rPr lang="en">
                <a:solidFill>
                  <a:schemeClr val="hlink"/>
                </a:solidFill>
                <a:uFill>
                  <a:noFill/>
                </a:uFill>
                <a:hlinkClick r:id="rId13"/>
              </a:rPr>
              <a:t>Smiley woman with selfie stick</a:t>
            </a:r>
            <a:endParaRPr/>
          </a:p>
          <a:p>
            <a:pPr marL="457200" lvl="0" indent="-304800" algn="l" rtl="0">
              <a:spcBef>
                <a:spcPts val="0"/>
              </a:spcBef>
              <a:spcAft>
                <a:spcPts val="0"/>
              </a:spcAft>
              <a:buSzPts val="1200"/>
              <a:buChar char="●"/>
            </a:pPr>
            <a:r>
              <a:rPr lang="en">
                <a:solidFill>
                  <a:schemeClr val="hlink"/>
                </a:solidFill>
                <a:uFill>
                  <a:noFill/>
                </a:uFill>
                <a:hlinkClick r:id="rId14"/>
              </a:rPr>
              <a:t>Happy young stubble man holding cellphone standing near rough wall</a:t>
            </a:r>
            <a:endParaRPr/>
          </a:p>
          <a:p>
            <a:pPr marL="457200" lvl="0" indent="-304800" algn="l" rtl="0">
              <a:spcBef>
                <a:spcPts val="0"/>
              </a:spcBef>
              <a:spcAft>
                <a:spcPts val="0"/>
              </a:spcAft>
              <a:buSzPts val="1200"/>
              <a:buChar char="●"/>
            </a:pPr>
            <a:r>
              <a:rPr lang="en">
                <a:solidFill>
                  <a:schemeClr val="hlink"/>
                </a:solidFill>
                <a:uFill>
                  <a:noFill/>
                </a:uFill>
                <a:hlinkClick r:id="rId15"/>
              </a:rPr>
              <a:t>Woman with green handbag and coffee on green background</a:t>
            </a:r>
            <a:endParaRPr/>
          </a:p>
        </p:txBody>
      </p:sp>
      <p:sp>
        <p:nvSpPr>
          <p:cNvPr id="797" name="Google Shape;797;p57"/>
          <p:cNvSpPr txBox="1">
            <a:spLocks noGrp="1"/>
          </p:cNvSpPr>
          <p:nvPr>
            <p:ph type="title"/>
          </p:nvPr>
        </p:nvSpPr>
        <p:spPr>
          <a:xfrm>
            <a:off x="720000" y="553375"/>
            <a:ext cx="3943200" cy="6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1"/>
        <p:cNvGrpSpPr/>
        <p:nvPr/>
      </p:nvGrpSpPr>
      <p:grpSpPr>
        <a:xfrm>
          <a:off x="0" y="0"/>
          <a:ext cx="0" cy="0"/>
          <a:chOff x="0" y="0"/>
          <a:chExt cx="0" cy="0"/>
        </a:xfrm>
      </p:grpSpPr>
      <p:sp>
        <p:nvSpPr>
          <p:cNvPr id="802" name="Google Shape;80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803" name="Google Shape;803;p58"/>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dirty="0">
                <a:solidFill>
                  <a:srgbClr val="FFFFFF"/>
                </a:solidFill>
                <a:latin typeface="Arial"/>
                <a:ea typeface="Arial"/>
                <a:cs typeface="Arial"/>
                <a:sym typeface="Arial"/>
              </a:rPr>
              <a:t>In order to use this template, you must credit </a:t>
            </a:r>
            <a:r>
              <a:rPr lang="en" b="1" u="sng" dirty="0">
                <a:solidFill>
                  <a:srgbClr val="869FB2"/>
                </a:solidFill>
                <a:latin typeface="Arial"/>
                <a:ea typeface="Arial"/>
                <a:cs typeface="Arial"/>
                <a:sym typeface="Arial"/>
              </a:rPr>
              <a:t>S</a:t>
            </a:r>
            <a:r>
              <a:rPr lang="en" sz="1200" b="1" u="sng" dirty="0">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dirty="0">
                <a:solidFill>
                  <a:srgbClr val="435D74"/>
                </a:solidFill>
                <a:latin typeface="Arial"/>
                <a:ea typeface="Arial"/>
                <a:cs typeface="Arial"/>
                <a:sym typeface="Arial"/>
              </a:rPr>
              <a:t> </a:t>
            </a:r>
            <a:r>
              <a:rPr lang="en" sz="1200" dirty="0">
                <a:solidFill>
                  <a:srgbClr val="FFFFFF"/>
                </a:solidFill>
                <a:latin typeface="Arial"/>
                <a:ea typeface="Arial"/>
                <a:cs typeface="Arial"/>
                <a:sym typeface="Arial"/>
              </a:rPr>
              <a:t>by keeping the </a:t>
            </a:r>
            <a:r>
              <a:rPr lang="en" sz="1200" b="1" dirty="0">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dirty="0">
                <a:solidFill>
                  <a:srgbClr val="FFFFFF"/>
                </a:solidFill>
                <a:latin typeface="Arial"/>
                <a:ea typeface="Arial"/>
                <a:cs typeface="Arial"/>
                <a:sym typeface="Arial"/>
              </a:rPr>
              <a:t> slide.</a:t>
            </a:r>
            <a:endParaRPr sz="1200" dirty="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dirty="0">
                <a:solidFill>
                  <a:srgbClr val="869FB2"/>
                </a:solidFill>
                <a:latin typeface="Arial"/>
                <a:ea typeface="Arial"/>
                <a:cs typeface="Arial"/>
                <a:sym typeface="Arial"/>
              </a:rPr>
              <a:t>You are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dirty="0">
                <a:solidFill>
                  <a:srgbClr val="FFFFFF"/>
                </a:solidFill>
                <a:latin typeface="Arial"/>
                <a:ea typeface="Arial"/>
                <a:cs typeface="Arial"/>
                <a:sym typeface="Arial"/>
              </a:rPr>
              <a:t>- Modify this template.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Use it for both personal and commercial projects.</a:t>
            </a:r>
            <a:endParaRPr sz="1100" dirty="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dirty="0">
                <a:solidFill>
                  <a:srgbClr val="869FB2"/>
                </a:solidFill>
                <a:latin typeface="Arial"/>
                <a:ea typeface="Arial"/>
                <a:cs typeface="Arial"/>
                <a:sym typeface="Arial"/>
              </a:rPr>
              <a:t>You are not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dirty="0">
                <a:solidFill>
                  <a:srgbClr val="FFFFFF"/>
                </a:solidFill>
                <a:latin typeface="Arial"/>
                <a:ea typeface="Arial"/>
                <a:cs typeface="Arial"/>
                <a:sym typeface="Arial"/>
              </a:rPr>
              <a:t>- Sublicense, sell or rent any of Slidesgo Content (or a modified version of Slidesgo Content).</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Distribute Slidesgo Content unless it has been expressly authorized by Slidesgo.</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Include Slidesgo Content in an online or offline database or file.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Offer Slidesgo templates (or modified versions of Slidesgo templates) for download.</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Acquire the copyright of Slidesgo Content.</a:t>
            </a:r>
            <a:endParaRPr sz="1100" dirty="0">
              <a:solidFill>
                <a:srgbClr val="FFFFFF"/>
              </a:solidFill>
              <a:latin typeface="Arial"/>
              <a:ea typeface="Arial"/>
              <a:cs typeface="Arial"/>
              <a:sym typeface="Arial"/>
            </a:endParaRPr>
          </a:p>
          <a:p>
            <a:pPr marL="0" lvl="0" indent="0" algn="ctr" rtl="0">
              <a:spcBef>
                <a:spcPts val="0"/>
              </a:spcBef>
              <a:spcAft>
                <a:spcPts val="0"/>
              </a:spcAft>
              <a:buNone/>
            </a:pPr>
            <a:endParaRPr sz="1100" dirty="0">
              <a:solidFill>
                <a:srgbClr val="435D74"/>
              </a:solidFill>
              <a:latin typeface="Arial"/>
              <a:ea typeface="Arial"/>
              <a:cs typeface="Arial"/>
              <a:sym typeface="Arial"/>
            </a:endParaRPr>
          </a:p>
          <a:p>
            <a:pPr marL="0" lvl="0" indent="0" algn="ctr" rtl="0">
              <a:spcBef>
                <a:spcPts val="0"/>
              </a:spcBef>
              <a:spcAft>
                <a:spcPts val="0"/>
              </a:spcAft>
              <a:buNone/>
            </a:pPr>
            <a:endParaRPr sz="1400" dirty="0">
              <a:solidFill>
                <a:srgbClr val="435D74"/>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804" name="Google Shape;804;p58"/>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8"/>
        <p:cNvGrpSpPr/>
        <p:nvPr/>
      </p:nvGrpSpPr>
      <p:grpSpPr>
        <a:xfrm>
          <a:off x="0" y="0"/>
          <a:ext cx="0" cy="0"/>
          <a:chOff x="0" y="0"/>
          <a:chExt cx="0" cy="0"/>
        </a:xfrm>
      </p:grpSpPr>
      <p:sp>
        <p:nvSpPr>
          <p:cNvPr id="809" name="Google Shape;809;p59"/>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810" name="Google Shape;810;p59"/>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811" name="Google Shape;811;p59"/>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a:solidFill>
                <a:srgbClr val="FFFFFF"/>
              </a:solidFill>
              <a:latin typeface="Arial"/>
              <a:ea typeface="Arial"/>
              <a:cs typeface="Arial"/>
              <a:sym typeface="Arial"/>
            </a:endParaRPr>
          </a:p>
        </p:txBody>
      </p:sp>
      <p:grpSp>
        <p:nvGrpSpPr>
          <p:cNvPr id="812" name="Google Shape;812;p59"/>
          <p:cNvGrpSpPr/>
          <p:nvPr/>
        </p:nvGrpSpPr>
        <p:grpSpPr>
          <a:xfrm>
            <a:off x="2583563" y="3498875"/>
            <a:ext cx="3976875" cy="754200"/>
            <a:chOff x="2052655" y="3498875"/>
            <a:chExt cx="3976875" cy="754200"/>
          </a:xfrm>
        </p:grpSpPr>
        <p:sp>
          <p:nvSpPr>
            <p:cNvPr id="813" name="Google Shape;813;p59"/>
            <p:cNvSpPr/>
            <p:nvPr/>
          </p:nvSpPr>
          <p:spPr>
            <a:xfrm>
              <a:off x="3114480" y="3498875"/>
              <a:ext cx="791400" cy="754200"/>
            </a:xfrm>
            <a:prstGeom prst="roundRect">
              <a:avLst>
                <a:gd name="adj" fmla="val 16667"/>
              </a:avLst>
            </a:prstGeom>
            <a:solidFill>
              <a:srgbClr val="EEEEEE"/>
            </a:solidFill>
            <a:ln w="9525" cap="flat" cmpd="sng">
              <a:solidFill>
                <a:srgbClr val="EEEEE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9"/>
            <p:cNvSpPr/>
            <p:nvPr/>
          </p:nvSpPr>
          <p:spPr>
            <a:xfrm>
              <a:off x="4176300" y="3498875"/>
              <a:ext cx="791400" cy="754200"/>
            </a:xfrm>
            <a:prstGeom prst="roundRect">
              <a:avLst>
                <a:gd name="adj" fmla="val 16667"/>
              </a:avLst>
            </a:prstGeom>
            <a:solidFill>
              <a:srgbClr val="1A1A1A"/>
            </a:solidFill>
            <a:ln w="9525" cap="flat" cmpd="sng">
              <a:solidFill>
                <a:srgbClr val="1A1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9"/>
            <p:cNvSpPr/>
            <p:nvPr/>
          </p:nvSpPr>
          <p:spPr>
            <a:xfrm>
              <a:off x="5238120" y="3498875"/>
              <a:ext cx="791400" cy="754200"/>
            </a:xfrm>
            <a:prstGeom prst="roundRect">
              <a:avLst>
                <a:gd name="adj" fmla="val 16667"/>
              </a:avLst>
            </a:prstGeom>
            <a:solidFill>
              <a:srgbClr val="B7B7B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9"/>
            <p:cNvSpPr/>
            <p:nvPr/>
          </p:nvSpPr>
          <p:spPr>
            <a:xfrm>
              <a:off x="2052655" y="3498875"/>
              <a:ext cx="791400" cy="754200"/>
            </a:xfrm>
            <a:prstGeom prst="roundRect">
              <a:avLst>
                <a:gd name="adj" fmla="val 16667"/>
              </a:avLst>
            </a:prstGeom>
            <a:solidFill>
              <a:srgbClr val="4BB257"/>
            </a:solid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817" name="Google Shape;817;p59"/>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1A1A1A"/>
                  </a:solidFill>
                  <a:latin typeface="Montserrat"/>
                  <a:ea typeface="Montserrat"/>
                  <a:cs typeface="Montserrat"/>
                  <a:sym typeface="Montserrat"/>
                </a:rPr>
                <a:t>#eeeeee</a:t>
              </a:r>
              <a:endParaRPr sz="1000" b="1">
                <a:solidFill>
                  <a:srgbClr val="1A1A1A"/>
                </a:solidFill>
                <a:latin typeface="Montserrat"/>
                <a:ea typeface="Montserrat"/>
                <a:cs typeface="Montserrat"/>
                <a:sym typeface="Montserrat"/>
              </a:endParaRPr>
            </a:p>
          </p:txBody>
        </p:sp>
        <p:sp>
          <p:nvSpPr>
            <p:cNvPr id="818" name="Google Shape;818;p59"/>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FFFFFF"/>
                  </a:solidFill>
                  <a:latin typeface="Montserrat"/>
                  <a:ea typeface="Montserrat"/>
                  <a:cs typeface="Montserrat"/>
                  <a:sym typeface="Montserrat"/>
                </a:rPr>
                <a:t>#1a1a1a</a:t>
              </a:r>
              <a:endParaRPr sz="1000" b="1">
                <a:solidFill>
                  <a:srgbClr val="FFFFFF"/>
                </a:solidFill>
                <a:latin typeface="Montserrat"/>
                <a:ea typeface="Montserrat"/>
                <a:cs typeface="Montserrat"/>
                <a:sym typeface="Montserrat"/>
              </a:endParaRPr>
            </a:p>
          </p:txBody>
        </p:sp>
        <p:sp>
          <p:nvSpPr>
            <p:cNvPr id="819" name="Google Shape;819;p59"/>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FFFFFF"/>
                  </a:solidFill>
                  <a:latin typeface="Montserrat"/>
                  <a:ea typeface="Montserrat"/>
                  <a:cs typeface="Montserrat"/>
                  <a:sym typeface="Montserrat"/>
                </a:rPr>
                <a:t>#b7b7b7</a:t>
              </a:r>
              <a:endParaRPr sz="1000" b="1">
                <a:solidFill>
                  <a:srgbClr val="FFFFFF"/>
                </a:solidFill>
                <a:latin typeface="Montserrat"/>
                <a:ea typeface="Montserrat"/>
                <a:cs typeface="Montserrat"/>
                <a:sym typeface="Montserrat"/>
              </a:endParaRPr>
            </a:p>
          </p:txBody>
        </p:sp>
        <p:sp>
          <p:nvSpPr>
            <p:cNvPr id="820" name="Google Shape;820;p59"/>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FFFFFF"/>
                  </a:solidFill>
                  <a:latin typeface="Montserrat"/>
                  <a:ea typeface="Montserrat"/>
                  <a:cs typeface="Montserrat"/>
                  <a:sym typeface="Montserrat"/>
                </a:rPr>
                <a:t>#4bb257</a:t>
              </a:r>
              <a:endParaRPr sz="1000" b="1">
                <a:solidFill>
                  <a:srgbClr val="FFFFFF"/>
                </a:solidFill>
                <a:latin typeface="Montserrat"/>
                <a:ea typeface="Montserrat"/>
                <a:cs typeface="Montserrat"/>
                <a:sym typeface="Montserrat"/>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
        <p:cNvGrpSpPr/>
        <p:nvPr/>
      </p:nvGrpSpPr>
      <p:grpSpPr>
        <a:xfrm>
          <a:off x="0" y="0"/>
          <a:ext cx="0" cy="0"/>
          <a:chOff x="0" y="0"/>
          <a:chExt cx="0" cy="0"/>
        </a:xfrm>
      </p:grpSpPr>
      <p:pic>
        <p:nvPicPr>
          <p:cNvPr id="825" name="Google Shape;825;p60"/>
          <p:cNvPicPr preferRelativeResize="0"/>
          <p:nvPr/>
        </p:nvPicPr>
        <p:blipFill rotWithShape="1">
          <a:blip r:embed="rId3">
            <a:alphaModFix/>
          </a:blip>
          <a:srcRect t="16540" b="16547"/>
          <a:stretch/>
        </p:blipFill>
        <p:spPr>
          <a:xfrm>
            <a:off x="456575" y="2619324"/>
            <a:ext cx="2087301" cy="1396626"/>
          </a:xfrm>
          <a:prstGeom prst="rect">
            <a:avLst/>
          </a:prstGeom>
          <a:noFill/>
          <a:ln>
            <a:noFill/>
          </a:ln>
        </p:spPr>
      </p:pic>
      <p:sp>
        <p:nvSpPr>
          <p:cNvPr id="826" name="Google Shape;826;p60"/>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827" name="Google Shape;827;p60"/>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sp>
        <p:nvSpPr>
          <p:cNvPr id="828" name="Google Shape;828;p60"/>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829" name="Google Shape;829;p60"/>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830" name="Google Shape;830;p60"/>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831" name="Google Shape;831;p60"/>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832" name="Google Shape;832;p60"/>
          <p:cNvPicPr preferRelativeResize="0"/>
          <p:nvPr/>
        </p:nvPicPr>
        <p:blipFill rotWithShape="1">
          <a:blip r:embed="rId9">
            <a:alphaModFix/>
          </a:blip>
          <a:srcRect/>
          <a:stretch/>
        </p:blipFill>
        <p:spPr>
          <a:xfrm>
            <a:off x="2722551" y="2258448"/>
            <a:ext cx="1741575" cy="1741575"/>
          </a:xfrm>
          <a:prstGeom prst="rect">
            <a:avLst/>
          </a:prstGeom>
          <a:noFill/>
          <a:ln>
            <a:noFill/>
          </a:ln>
        </p:spPr>
      </p:pic>
      <p:pic>
        <p:nvPicPr>
          <p:cNvPr id="833" name="Google Shape;833;p60"/>
          <p:cNvPicPr preferRelativeResize="0"/>
          <p:nvPr/>
        </p:nvPicPr>
        <p:blipFill rotWithShape="1">
          <a:blip r:embed="rId10">
            <a:alphaModFix/>
          </a:blip>
          <a:srcRect l="4194" t="11228" r="4213" b="8854"/>
          <a:stretch/>
        </p:blipFill>
        <p:spPr>
          <a:xfrm>
            <a:off x="4696150" y="2416500"/>
            <a:ext cx="1881500" cy="1641525"/>
          </a:xfrm>
          <a:prstGeom prst="rect">
            <a:avLst/>
          </a:prstGeom>
          <a:noFill/>
          <a:ln>
            <a:noFill/>
          </a:ln>
        </p:spPr>
      </p:pic>
      <p:pic>
        <p:nvPicPr>
          <p:cNvPr id="834" name="Google Shape;834;p60"/>
          <p:cNvPicPr preferRelativeResize="0"/>
          <p:nvPr/>
        </p:nvPicPr>
        <p:blipFill rotWithShape="1">
          <a:blip r:embed="rId11">
            <a:alphaModFix/>
          </a:blip>
          <a:srcRect t="6567" b="11945"/>
          <a:stretch/>
        </p:blipFill>
        <p:spPr>
          <a:xfrm>
            <a:off x="6739725" y="2480175"/>
            <a:ext cx="1881474" cy="15331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
        <p:cNvGrpSpPr/>
        <p:nvPr/>
      </p:nvGrpSpPr>
      <p:grpSpPr>
        <a:xfrm>
          <a:off x="0" y="0"/>
          <a:ext cx="0" cy="0"/>
          <a:chOff x="0" y="0"/>
          <a:chExt cx="0" cy="0"/>
        </a:xfrm>
      </p:grpSpPr>
      <p:sp>
        <p:nvSpPr>
          <p:cNvPr id="839" name="Google Shape;839;p6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840" name="Google Shape;840;p61"/>
          <p:cNvGrpSpPr/>
          <p:nvPr/>
        </p:nvGrpSpPr>
        <p:grpSpPr>
          <a:xfrm>
            <a:off x="5156078" y="3085736"/>
            <a:ext cx="474294" cy="551291"/>
            <a:chOff x="4727025" y="1332775"/>
            <a:chExt cx="59900" cy="69625"/>
          </a:xfrm>
        </p:grpSpPr>
        <p:sp>
          <p:nvSpPr>
            <p:cNvPr id="841" name="Google Shape;841;p6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61"/>
          <p:cNvGrpSpPr/>
          <p:nvPr/>
        </p:nvGrpSpPr>
        <p:grpSpPr>
          <a:xfrm>
            <a:off x="5769734" y="2314340"/>
            <a:ext cx="555653" cy="557031"/>
            <a:chOff x="4820425" y="1329900"/>
            <a:chExt cx="70175" cy="70350"/>
          </a:xfrm>
        </p:grpSpPr>
        <p:sp>
          <p:nvSpPr>
            <p:cNvPr id="844" name="Google Shape;844;p6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61"/>
          <p:cNvGrpSpPr/>
          <p:nvPr/>
        </p:nvGrpSpPr>
        <p:grpSpPr>
          <a:xfrm>
            <a:off x="6396103" y="2318845"/>
            <a:ext cx="582574" cy="533871"/>
            <a:chOff x="4903200" y="1331525"/>
            <a:chExt cx="73575" cy="67425"/>
          </a:xfrm>
        </p:grpSpPr>
        <p:sp>
          <p:nvSpPr>
            <p:cNvPr id="849" name="Google Shape;849;p6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61"/>
          <p:cNvGrpSpPr/>
          <p:nvPr/>
        </p:nvGrpSpPr>
        <p:grpSpPr>
          <a:xfrm>
            <a:off x="5755581" y="3078709"/>
            <a:ext cx="583960" cy="565345"/>
            <a:chOff x="4815575" y="1416800"/>
            <a:chExt cx="73750" cy="71400"/>
          </a:xfrm>
        </p:grpSpPr>
        <p:sp>
          <p:nvSpPr>
            <p:cNvPr id="852" name="Google Shape;852;p6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61"/>
          <p:cNvGrpSpPr/>
          <p:nvPr/>
        </p:nvGrpSpPr>
        <p:grpSpPr>
          <a:xfrm>
            <a:off x="6390362" y="3108896"/>
            <a:ext cx="589898" cy="504970"/>
            <a:chOff x="4902475" y="1418875"/>
            <a:chExt cx="74500" cy="63775"/>
          </a:xfrm>
        </p:grpSpPr>
        <p:sp>
          <p:nvSpPr>
            <p:cNvPr id="856" name="Google Shape;856;p6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61"/>
          <p:cNvGrpSpPr/>
          <p:nvPr/>
        </p:nvGrpSpPr>
        <p:grpSpPr>
          <a:xfrm>
            <a:off x="5765577" y="3826000"/>
            <a:ext cx="563967" cy="567127"/>
            <a:chOff x="4818100" y="1507675"/>
            <a:chExt cx="71225" cy="71625"/>
          </a:xfrm>
        </p:grpSpPr>
        <p:sp>
          <p:nvSpPr>
            <p:cNvPr id="859" name="Google Shape;859;p6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61"/>
          <p:cNvGrpSpPr/>
          <p:nvPr/>
        </p:nvGrpSpPr>
        <p:grpSpPr>
          <a:xfrm>
            <a:off x="5079075" y="3829461"/>
            <a:ext cx="628301" cy="588505"/>
            <a:chOff x="4721450" y="1509475"/>
            <a:chExt cx="79350" cy="74325"/>
          </a:xfrm>
        </p:grpSpPr>
        <p:sp>
          <p:nvSpPr>
            <p:cNvPr id="864" name="Google Shape;864;p6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61"/>
          <p:cNvGrpSpPr/>
          <p:nvPr/>
        </p:nvGrpSpPr>
        <p:grpSpPr>
          <a:xfrm>
            <a:off x="6424608" y="3814027"/>
            <a:ext cx="557038" cy="562772"/>
            <a:chOff x="4906800" y="1507500"/>
            <a:chExt cx="70350" cy="71075"/>
          </a:xfrm>
        </p:grpSpPr>
        <p:sp>
          <p:nvSpPr>
            <p:cNvPr id="869" name="Google Shape;869;p6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61"/>
          <p:cNvGrpSpPr/>
          <p:nvPr/>
        </p:nvGrpSpPr>
        <p:grpSpPr>
          <a:xfrm>
            <a:off x="4462216" y="2340963"/>
            <a:ext cx="517934" cy="517934"/>
            <a:chOff x="3736598" y="2170606"/>
            <a:chExt cx="404889" cy="404889"/>
          </a:xfrm>
        </p:grpSpPr>
        <p:sp>
          <p:nvSpPr>
            <p:cNvPr id="875" name="Google Shape;875;p6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61"/>
          <p:cNvGrpSpPr/>
          <p:nvPr/>
        </p:nvGrpSpPr>
        <p:grpSpPr>
          <a:xfrm>
            <a:off x="3729277" y="2341061"/>
            <a:ext cx="586986" cy="517740"/>
            <a:chOff x="3161917" y="2170682"/>
            <a:chExt cx="458870" cy="404737"/>
          </a:xfrm>
        </p:grpSpPr>
        <p:sp>
          <p:nvSpPr>
            <p:cNvPr id="880" name="Google Shape;880;p6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3752299" y="3102400"/>
            <a:ext cx="540943" cy="517963"/>
            <a:chOff x="3179914" y="2889488"/>
            <a:chExt cx="422876" cy="404911"/>
          </a:xfrm>
        </p:grpSpPr>
        <p:sp>
          <p:nvSpPr>
            <p:cNvPr id="884" name="Google Shape;884;p6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61"/>
          <p:cNvGrpSpPr/>
          <p:nvPr/>
        </p:nvGrpSpPr>
        <p:grpSpPr>
          <a:xfrm>
            <a:off x="4453093" y="3102358"/>
            <a:ext cx="536180" cy="518047"/>
            <a:chOff x="3729467" y="2889422"/>
            <a:chExt cx="419153" cy="404977"/>
          </a:xfrm>
        </p:grpSpPr>
        <p:sp>
          <p:nvSpPr>
            <p:cNvPr id="891" name="Google Shape;891;p6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61"/>
          <p:cNvGrpSpPr/>
          <p:nvPr/>
        </p:nvGrpSpPr>
        <p:grpSpPr>
          <a:xfrm>
            <a:off x="1990126" y="3445787"/>
            <a:ext cx="965351" cy="134611"/>
            <a:chOff x="4411970" y="2962952"/>
            <a:chExt cx="706544" cy="104212"/>
          </a:xfrm>
        </p:grpSpPr>
        <p:sp>
          <p:nvSpPr>
            <p:cNvPr id="899" name="Google Shape;899;p6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61"/>
          <p:cNvGrpSpPr/>
          <p:nvPr/>
        </p:nvGrpSpPr>
        <p:grpSpPr>
          <a:xfrm>
            <a:off x="1990126" y="3041077"/>
            <a:ext cx="960158" cy="289172"/>
            <a:chOff x="4411970" y="2726085"/>
            <a:chExt cx="643107" cy="193659"/>
          </a:xfrm>
        </p:grpSpPr>
        <p:sp>
          <p:nvSpPr>
            <p:cNvPr id="904" name="Google Shape;904;p6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61"/>
          <p:cNvGrpSpPr/>
          <p:nvPr/>
        </p:nvGrpSpPr>
        <p:grpSpPr>
          <a:xfrm>
            <a:off x="998624" y="3295400"/>
            <a:ext cx="811503" cy="252584"/>
            <a:chOff x="4411970" y="4340222"/>
            <a:chExt cx="779467" cy="242683"/>
          </a:xfrm>
        </p:grpSpPr>
        <p:sp>
          <p:nvSpPr>
            <p:cNvPr id="908" name="Google Shape;908;p6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61"/>
          <p:cNvGrpSpPr/>
          <p:nvPr/>
        </p:nvGrpSpPr>
        <p:grpSpPr>
          <a:xfrm>
            <a:off x="1990126" y="2709308"/>
            <a:ext cx="965160" cy="216230"/>
            <a:chOff x="4411970" y="2468674"/>
            <a:chExt cx="747317" cy="167425"/>
          </a:xfrm>
        </p:grpSpPr>
        <p:sp>
          <p:nvSpPr>
            <p:cNvPr id="912" name="Google Shape;912;p6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6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61"/>
          <p:cNvGrpSpPr/>
          <p:nvPr/>
        </p:nvGrpSpPr>
        <p:grpSpPr>
          <a:xfrm>
            <a:off x="997692" y="2334687"/>
            <a:ext cx="1959041" cy="208784"/>
            <a:chOff x="6336019" y="3733725"/>
            <a:chExt cx="2566206" cy="351310"/>
          </a:xfrm>
        </p:grpSpPr>
        <p:sp>
          <p:nvSpPr>
            <p:cNvPr id="916" name="Google Shape;916;p6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61"/>
          <p:cNvGrpSpPr/>
          <p:nvPr/>
        </p:nvGrpSpPr>
        <p:grpSpPr>
          <a:xfrm>
            <a:off x="1990126" y="3950602"/>
            <a:ext cx="946551" cy="153200"/>
            <a:chOff x="4404545" y="3301592"/>
            <a:chExt cx="782403" cy="129272"/>
          </a:xfrm>
        </p:grpSpPr>
        <p:sp>
          <p:nvSpPr>
            <p:cNvPr id="921" name="Google Shape;921;p6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1990126" y="3695937"/>
            <a:ext cx="962257" cy="139127"/>
            <a:chOff x="4411970" y="3131459"/>
            <a:chExt cx="710520" cy="117397"/>
          </a:xfrm>
        </p:grpSpPr>
        <p:sp>
          <p:nvSpPr>
            <p:cNvPr id="924" name="Google Shape;924;p6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 name="Google Shape;926;p6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61"/>
          <p:cNvGrpSpPr/>
          <p:nvPr/>
        </p:nvGrpSpPr>
        <p:grpSpPr>
          <a:xfrm>
            <a:off x="990271" y="3621603"/>
            <a:ext cx="823838" cy="458988"/>
            <a:chOff x="4411970" y="1801825"/>
            <a:chExt cx="734586" cy="409262"/>
          </a:xfrm>
        </p:grpSpPr>
        <p:sp>
          <p:nvSpPr>
            <p:cNvPr id="928" name="Google Shape;928;p6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095243" y="2339173"/>
            <a:ext cx="521514" cy="521514"/>
            <a:chOff x="5681300" y="2527788"/>
            <a:chExt cx="805800" cy="805800"/>
          </a:xfrm>
        </p:grpSpPr>
        <p:sp>
          <p:nvSpPr>
            <p:cNvPr id="931" name="Google Shape;931;p6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61"/>
          <p:cNvGrpSpPr/>
          <p:nvPr/>
        </p:nvGrpSpPr>
        <p:grpSpPr>
          <a:xfrm>
            <a:off x="3089483" y="3094865"/>
            <a:ext cx="533033" cy="533033"/>
            <a:chOff x="4049800" y="640400"/>
            <a:chExt cx="858900" cy="858900"/>
          </a:xfrm>
        </p:grpSpPr>
        <p:sp>
          <p:nvSpPr>
            <p:cNvPr id="934" name="Google Shape;934;p6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3014966" y="3772543"/>
            <a:ext cx="682068" cy="682068"/>
            <a:chOff x="5080188" y="927900"/>
            <a:chExt cx="961200" cy="961200"/>
          </a:xfrm>
        </p:grpSpPr>
        <p:sp>
          <p:nvSpPr>
            <p:cNvPr id="937" name="Google Shape;937;p6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61"/>
          <p:cNvGrpSpPr/>
          <p:nvPr/>
        </p:nvGrpSpPr>
        <p:grpSpPr>
          <a:xfrm>
            <a:off x="4478465" y="3869234"/>
            <a:ext cx="505650" cy="504006"/>
            <a:chOff x="6039282" y="1042577"/>
            <a:chExt cx="734315" cy="731929"/>
          </a:xfrm>
        </p:grpSpPr>
        <p:sp>
          <p:nvSpPr>
            <p:cNvPr id="946" name="Google Shape;946;p6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61"/>
          <p:cNvGrpSpPr/>
          <p:nvPr/>
        </p:nvGrpSpPr>
        <p:grpSpPr>
          <a:xfrm>
            <a:off x="5091067" y="2298862"/>
            <a:ext cx="567744" cy="602136"/>
            <a:chOff x="1825800" y="1651625"/>
            <a:chExt cx="539989" cy="571775"/>
          </a:xfrm>
        </p:grpSpPr>
        <p:sp>
          <p:nvSpPr>
            <p:cNvPr id="968" name="Google Shape;968;p6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61"/>
          <p:cNvGrpSpPr/>
          <p:nvPr/>
        </p:nvGrpSpPr>
        <p:grpSpPr>
          <a:xfrm>
            <a:off x="3765995" y="3855579"/>
            <a:ext cx="508123" cy="507955"/>
            <a:chOff x="1897577" y="2802432"/>
            <a:chExt cx="492176" cy="492014"/>
          </a:xfrm>
        </p:grpSpPr>
        <p:sp>
          <p:nvSpPr>
            <p:cNvPr id="973" name="Google Shape;973;p6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61"/>
          <p:cNvGrpSpPr/>
          <p:nvPr/>
        </p:nvGrpSpPr>
        <p:grpSpPr>
          <a:xfrm>
            <a:off x="997525" y="4169123"/>
            <a:ext cx="809227" cy="200842"/>
            <a:chOff x="2013045" y="4813233"/>
            <a:chExt cx="921986" cy="228854"/>
          </a:xfrm>
        </p:grpSpPr>
        <p:sp>
          <p:nvSpPr>
            <p:cNvPr id="986" name="Google Shape;986;p6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05985" y="2656004"/>
            <a:ext cx="792421" cy="269941"/>
            <a:chOff x="1046767" y="4756633"/>
            <a:chExt cx="859646" cy="292841"/>
          </a:xfrm>
        </p:grpSpPr>
        <p:sp>
          <p:nvSpPr>
            <p:cNvPr id="989" name="Google Shape;989;p6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 name="Google Shape;992;p6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61"/>
          <p:cNvGrpSpPr/>
          <p:nvPr/>
        </p:nvGrpSpPr>
        <p:grpSpPr>
          <a:xfrm>
            <a:off x="7141841" y="2550562"/>
            <a:ext cx="166473" cy="141497"/>
            <a:chOff x="4660325" y="1866850"/>
            <a:chExt cx="68350" cy="58100"/>
          </a:xfrm>
        </p:grpSpPr>
        <p:sp>
          <p:nvSpPr>
            <p:cNvPr id="997" name="Google Shape;997;p6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1"/>
          <p:cNvGrpSpPr/>
          <p:nvPr/>
        </p:nvGrpSpPr>
        <p:grpSpPr>
          <a:xfrm>
            <a:off x="7451186" y="2576286"/>
            <a:ext cx="162515" cy="90049"/>
            <a:chOff x="4791775" y="1877500"/>
            <a:chExt cx="66725" cy="36975"/>
          </a:xfrm>
        </p:grpSpPr>
        <p:sp>
          <p:nvSpPr>
            <p:cNvPr id="1000" name="Google Shape;1000;p6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1"/>
          <p:cNvGrpSpPr/>
          <p:nvPr/>
        </p:nvGrpSpPr>
        <p:grpSpPr>
          <a:xfrm>
            <a:off x="7772899" y="2576286"/>
            <a:ext cx="144979" cy="90049"/>
            <a:chOff x="4923925" y="1877500"/>
            <a:chExt cx="59525" cy="36975"/>
          </a:xfrm>
        </p:grpSpPr>
        <p:sp>
          <p:nvSpPr>
            <p:cNvPr id="1003" name="Google Shape;1003;p6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61"/>
          <p:cNvGrpSpPr/>
          <p:nvPr/>
        </p:nvGrpSpPr>
        <p:grpSpPr>
          <a:xfrm>
            <a:off x="8067390" y="2558477"/>
            <a:ext cx="141447" cy="125667"/>
            <a:chOff x="5058450" y="1870100"/>
            <a:chExt cx="58075" cy="51600"/>
          </a:xfrm>
        </p:grpSpPr>
        <p:sp>
          <p:nvSpPr>
            <p:cNvPr id="1006" name="Google Shape;1006;p6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481905" y="2980885"/>
            <a:ext cx="101077" cy="107645"/>
            <a:chOff x="4811425" y="2065025"/>
            <a:chExt cx="41500" cy="44200"/>
          </a:xfrm>
        </p:grpSpPr>
        <p:sp>
          <p:nvSpPr>
            <p:cNvPr id="1009" name="Google Shape;1009;p6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7774342" y="2981098"/>
            <a:ext cx="120867" cy="107218"/>
            <a:chOff x="4929875" y="2065025"/>
            <a:chExt cx="49625" cy="44025"/>
          </a:xfrm>
        </p:grpSpPr>
        <p:sp>
          <p:nvSpPr>
            <p:cNvPr id="1012" name="Google Shape;1012;p6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61"/>
          <p:cNvGrpSpPr/>
          <p:nvPr/>
        </p:nvGrpSpPr>
        <p:grpSpPr>
          <a:xfrm>
            <a:off x="8103011" y="2984112"/>
            <a:ext cx="70206" cy="101191"/>
            <a:chOff x="5083925" y="2066350"/>
            <a:chExt cx="28825" cy="41550"/>
          </a:xfrm>
        </p:grpSpPr>
        <p:sp>
          <p:nvSpPr>
            <p:cNvPr id="1015" name="Google Shape;1015;p6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61"/>
          <p:cNvGrpSpPr/>
          <p:nvPr/>
        </p:nvGrpSpPr>
        <p:grpSpPr>
          <a:xfrm>
            <a:off x="7134565" y="2999759"/>
            <a:ext cx="181026" cy="69896"/>
            <a:chOff x="4659775" y="2072775"/>
            <a:chExt cx="74325" cy="28700"/>
          </a:xfrm>
        </p:grpSpPr>
        <p:sp>
          <p:nvSpPr>
            <p:cNvPr id="1018" name="Google Shape;1018;p6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61"/>
          <p:cNvGrpSpPr/>
          <p:nvPr/>
        </p:nvGrpSpPr>
        <p:grpSpPr>
          <a:xfrm>
            <a:off x="8054421" y="2790324"/>
            <a:ext cx="167387" cy="89197"/>
            <a:chOff x="4662475" y="1976500"/>
            <a:chExt cx="68725" cy="36625"/>
          </a:xfrm>
        </p:grpSpPr>
        <p:sp>
          <p:nvSpPr>
            <p:cNvPr id="1022" name="Google Shape;1022;p6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61"/>
          <p:cNvGrpSpPr/>
          <p:nvPr/>
        </p:nvGrpSpPr>
        <p:grpSpPr>
          <a:xfrm>
            <a:off x="7751326" y="2793764"/>
            <a:ext cx="166899" cy="82317"/>
            <a:chOff x="4920150" y="1977875"/>
            <a:chExt cx="68525" cy="33800"/>
          </a:xfrm>
        </p:grpSpPr>
        <p:sp>
          <p:nvSpPr>
            <p:cNvPr id="1026" name="Google Shape;1026;p6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61"/>
          <p:cNvGrpSpPr/>
          <p:nvPr/>
        </p:nvGrpSpPr>
        <p:grpSpPr>
          <a:xfrm>
            <a:off x="7162483" y="3197682"/>
            <a:ext cx="125190" cy="127859"/>
            <a:chOff x="4676550" y="2160575"/>
            <a:chExt cx="51400" cy="52500"/>
          </a:xfrm>
        </p:grpSpPr>
        <p:sp>
          <p:nvSpPr>
            <p:cNvPr id="1030" name="Google Shape;1030;p6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61"/>
          <p:cNvGrpSpPr/>
          <p:nvPr/>
        </p:nvGrpSpPr>
        <p:grpSpPr>
          <a:xfrm>
            <a:off x="7459741" y="3204714"/>
            <a:ext cx="145405" cy="113794"/>
            <a:chOff x="4768325" y="2163475"/>
            <a:chExt cx="59700" cy="46725"/>
          </a:xfrm>
        </p:grpSpPr>
        <p:sp>
          <p:nvSpPr>
            <p:cNvPr id="1034" name="Google Shape;1034;p6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6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 name="Google Shape;1042;p61"/>
          <p:cNvGrpSpPr/>
          <p:nvPr/>
        </p:nvGrpSpPr>
        <p:grpSpPr>
          <a:xfrm>
            <a:off x="7476059" y="3459808"/>
            <a:ext cx="112768" cy="106853"/>
            <a:chOff x="4768575" y="2253950"/>
            <a:chExt cx="46300" cy="43875"/>
          </a:xfrm>
        </p:grpSpPr>
        <p:sp>
          <p:nvSpPr>
            <p:cNvPr id="1043" name="Google Shape;1043;p6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61"/>
          <p:cNvGrpSpPr/>
          <p:nvPr/>
        </p:nvGrpSpPr>
        <p:grpSpPr>
          <a:xfrm>
            <a:off x="7775682" y="3948834"/>
            <a:ext cx="118187" cy="146246"/>
            <a:chOff x="4960900" y="2433225"/>
            <a:chExt cx="48525" cy="60050"/>
          </a:xfrm>
        </p:grpSpPr>
        <p:sp>
          <p:nvSpPr>
            <p:cNvPr id="1046" name="Google Shape;1046;p6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61"/>
          <p:cNvGrpSpPr/>
          <p:nvPr/>
        </p:nvGrpSpPr>
        <p:grpSpPr>
          <a:xfrm>
            <a:off x="7464247" y="4212895"/>
            <a:ext cx="136394" cy="143810"/>
            <a:chOff x="4854075" y="2527625"/>
            <a:chExt cx="56000" cy="59050"/>
          </a:xfrm>
        </p:grpSpPr>
        <p:sp>
          <p:nvSpPr>
            <p:cNvPr id="1049" name="Google Shape;1049;p6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6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61"/>
          <p:cNvGrpSpPr/>
          <p:nvPr/>
        </p:nvGrpSpPr>
        <p:grpSpPr>
          <a:xfrm>
            <a:off x="8088458" y="3676639"/>
            <a:ext cx="99312" cy="160797"/>
            <a:chOff x="5059700" y="2334775"/>
            <a:chExt cx="40775" cy="66025"/>
          </a:xfrm>
        </p:grpSpPr>
        <p:sp>
          <p:nvSpPr>
            <p:cNvPr id="1055" name="Google Shape;1055;p6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61"/>
          <p:cNvGrpSpPr/>
          <p:nvPr/>
        </p:nvGrpSpPr>
        <p:grpSpPr>
          <a:xfrm>
            <a:off x="8045622" y="3941771"/>
            <a:ext cx="184984" cy="160371"/>
            <a:chOff x="5037700" y="2430325"/>
            <a:chExt cx="75950" cy="65850"/>
          </a:xfrm>
        </p:grpSpPr>
        <p:sp>
          <p:nvSpPr>
            <p:cNvPr id="1065" name="Google Shape;1065;p6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61"/>
          <p:cNvGrpSpPr/>
          <p:nvPr/>
        </p:nvGrpSpPr>
        <p:grpSpPr>
          <a:xfrm>
            <a:off x="7465128" y="3708223"/>
            <a:ext cx="173014" cy="97629"/>
            <a:chOff x="4756975" y="2341800"/>
            <a:chExt cx="91975" cy="51925"/>
          </a:xfrm>
        </p:grpSpPr>
        <p:sp>
          <p:nvSpPr>
            <p:cNvPr id="1068" name="Google Shape;1068;p6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1"/>
          <p:cNvGrpSpPr/>
          <p:nvPr/>
        </p:nvGrpSpPr>
        <p:grpSpPr>
          <a:xfrm>
            <a:off x="7732065" y="4196920"/>
            <a:ext cx="212497" cy="175761"/>
            <a:chOff x="4943575" y="2516350"/>
            <a:chExt cx="98675" cy="81700"/>
          </a:xfrm>
        </p:grpSpPr>
        <p:sp>
          <p:nvSpPr>
            <p:cNvPr id="1089" name="Google Shape;1089;p6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 name="Google Shape;1167;p6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grpSp>
        <p:nvGrpSpPr>
          <p:cNvPr id="1176" name="Google Shape;1176;p62"/>
          <p:cNvGrpSpPr/>
          <p:nvPr/>
        </p:nvGrpSpPr>
        <p:grpSpPr>
          <a:xfrm>
            <a:off x="3642951" y="1176740"/>
            <a:ext cx="2078182" cy="1366558"/>
            <a:chOff x="235800" y="830650"/>
            <a:chExt cx="6978450" cy="4588844"/>
          </a:xfrm>
        </p:grpSpPr>
        <p:sp>
          <p:nvSpPr>
            <p:cNvPr id="1177" name="Google Shape;1177;p6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62"/>
          <p:cNvGrpSpPr/>
          <p:nvPr/>
        </p:nvGrpSpPr>
        <p:grpSpPr>
          <a:xfrm>
            <a:off x="749629" y="2988892"/>
            <a:ext cx="2622876" cy="1333540"/>
            <a:chOff x="238125" y="1038125"/>
            <a:chExt cx="7146800" cy="3633625"/>
          </a:xfrm>
        </p:grpSpPr>
        <p:sp>
          <p:nvSpPr>
            <p:cNvPr id="1184" name="Google Shape;1184;p6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62"/>
          <p:cNvGrpSpPr/>
          <p:nvPr/>
        </p:nvGrpSpPr>
        <p:grpSpPr>
          <a:xfrm>
            <a:off x="5961311" y="1231136"/>
            <a:ext cx="2435960" cy="1297725"/>
            <a:chOff x="233350" y="949250"/>
            <a:chExt cx="7137300" cy="3802300"/>
          </a:xfrm>
        </p:grpSpPr>
        <p:sp>
          <p:nvSpPr>
            <p:cNvPr id="2757" name="Google Shape;2757;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62"/>
          <p:cNvGrpSpPr/>
          <p:nvPr/>
        </p:nvGrpSpPr>
        <p:grpSpPr>
          <a:xfrm>
            <a:off x="7714435" y="3194726"/>
            <a:ext cx="104231" cy="320340"/>
            <a:chOff x="7564426" y="3224343"/>
            <a:chExt cx="119985" cy="368801"/>
          </a:xfrm>
        </p:grpSpPr>
        <p:sp>
          <p:nvSpPr>
            <p:cNvPr id="2809" name="Google Shape;2809;p6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62"/>
          <p:cNvGrpSpPr/>
          <p:nvPr/>
        </p:nvGrpSpPr>
        <p:grpSpPr>
          <a:xfrm>
            <a:off x="7413923" y="3188827"/>
            <a:ext cx="189489" cy="332132"/>
            <a:chOff x="8370831" y="3202002"/>
            <a:chExt cx="218129" cy="382376"/>
          </a:xfrm>
        </p:grpSpPr>
        <p:sp>
          <p:nvSpPr>
            <p:cNvPr id="2812" name="Google Shape;2812;p6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62"/>
          <p:cNvGrpSpPr/>
          <p:nvPr/>
        </p:nvGrpSpPr>
        <p:grpSpPr>
          <a:xfrm>
            <a:off x="8137312" y="3599959"/>
            <a:ext cx="309429" cy="267000"/>
            <a:chOff x="6742064" y="3750480"/>
            <a:chExt cx="399315" cy="344560"/>
          </a:xfrm>
        </p:grpSpPr>
        <p:sp>
          <p:nvSpPr>
            <p:cNvPr id="2815" name="Google Shape;2815;p6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62"/>
          <p:cNvGrpSpPr/>
          <p:nvPr/>
        </p:nvGrpSpPr>
        <p:grpSpPr>
          <a:xfrm>
            <a:off x="7676331" y="3951006"/>
            <a:ext cx="180437" cy="281608"/>
            <a:chOff x="7248525" y="3739696"/>
            <a:chExt cx="230531" cy="359790"/>
          </a:xfrm>
        </p:grpSpPr>
        <p:sp>
          <p:nvSpPr>
            <p:cNvPr id="2818" name="Google Shape;2818;p6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62"/>
          <p:cNvGrpSpPr/>
          <p:nvPr/>
        </p:nvGrpSpPr>
        <p:grpSpPr>
          <a:xfrm>
            <a:off x="7922251" y="3594231"/>
            <a:ext cx="162896" cy="278710"/>
            <a:chOff x="7601242" y="3729267"/>
            <a:chExt cx="222566" cy="380803"/>
          </a:xfrm>
        </p:grpSpPr>
        <p:sp>
          <p:nvSpPr>
            <p:cNvPr id="2821" name="Google Shape;2821;p6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6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4" name="Google Shape;2824;p62"/>
          <p:cNvGrpSpPr/>
          <p:nvPr/>
        </p:nvGrpSpPr>
        <p:grpSpPr>
          <a:xfrm>
            <a:off x="7411896" y="3595371"/>
            <a:ext cx="193543" cy="275990"/>
            <a:chOff x="8304647" y="3738687"/>
            <a:chExt cx="225076" cy="320956"/>
          </a:xfrm>
        </p:grpSpPr>
        <p:sp>
          <p:nvSpPr>
            <p:cNvPr id="2825" name="Google Shape;2825;p6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8" name="Google Shape;2828;p62"/>
          <p:cNvGrpSpPr/>
          <p:nvPr/>
        </p:nvGrpSpPr>
        <p:grpSpPr>
          <a:xfrm>
            <a:off x="7684389" y="3595371"/>
            <a:ext cx="178492" cy="275990"/>
            <a:chOff x="8615101" y="3738687"/>
            <a:chExt cx="207573" cy="320956"/>
          </a:xfrm>
        </p:grpSpPr>
        <p:sp>
          <p:nvSpPr>
            <p:cNvPr id="2829" name="Google Shape;2829;p6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6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3" name="Google Shape;2833;p62"/>
          <p:cNvGrpSpPr/>
          <p:nvPr/>
        </p:nvGrpSpPr>
        <p:grpSpPr>
          <a:xfrm>
            <a:off x="7909920" y="3998032"/>
            <a:ext cx="187557" cy="187557"/>
            <a:chOff x="8565775" y="671075"/>
            <a:chExt cx="441000" cy="441000"/>
          </a:xfrm>
        </p:grpSpPr>
        <p:sp>
          <p:nvSpPr>
            <p:cNvPr id="2834" name="Google Shape;2834;p6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6" name="Google Shape;2836;p6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8" name="Google Shape;2838;p62"/>
          <p:cNvGrpSpPr/>
          <p:nvPr/>
        </p:nvGrpSpPr>
        <p:grpSpPr>
          <a:xfrm>
            <a:off x="6064392" y="3070557"/>
            <a:ext cx="587865" cy="517731"/>
            <a:chOff x="6000718" y="3070557"/>
            <a:chExt cx="587865" cy="517731"/>
          </a:xfrm>
        </p:grpSpPr>
        <p:sp>
          <p:nvSpPr>
            <p:cNvPr id="2839" name="Google Shape;2839;p6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2"/>
          <p:cNvGrpSpPr/>
          <p:nvPr/>
        </p:nvGrpSpPr>
        <p:grpSpPr>
          <a:xfrm>
            <a:off x="6079197" y="3714217"/>
            <a:ext cx="557665" cy="516387"/>
            <a:chOff x="6015523" y="3714217"/>
            <a:chExt cx="557665" cy="516387"/>
          </a:xfrm>
        </p:grpSpPr>
        <p:grpSp>
          <p:nvGrpSpPr>
            <p:cNvPr id="2850" name="Google Shape;2850;p62"/>
            <p:cNvGrpSpPr/>
            <p:nvPr/>
          </p:nvGrpSpPr>
          <p:grpSpPr>
            <a:xfrm>
              <a:off x="6036094" y="3716980"/>
              <a:ext cx="529822" cy="510480"/>
              <a:chOff x="3148311" y="-545634"/>
              <a:chExt cx="1006118" cy="969572"/>
            </a:xfrm>
          </p:grpSpPr>
          <p:sp>
            <p:nvSpPr>
              <p:cNvPr id="2851" name="Google Shape;2851;p6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1" name="Google Shape;2861;p6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2"/>
          <p:cNvGrpSpPr/>
          <p:nvPr/>
        </p:nvGrpSpPr>
        <p:grpSpPr>
          <a:xfrm>
            <a:off x="6707979" y="3073628"/>
            <a:ext cx="576302" cy="511871"/>
            <a:chOff x="6644304" y="3073628"/>
            <a:chExt cx="576302" cy="511871"/>
          </a:xfrm>
        </p:grpSpPr>
        <p:grpSp>
          <p:nvGrpSpPr>
            <p:cNvPr id="2863" name="Google Shape;2863;p62"/>
            <p:cNvGrpSpPr/>
            <p:nvPr/>
          </p:nvGrpSpPr>
          <p:grpSpPr>
            <a:xfrm>
              <a:off x="6712169" y="3073651"/>
              <a:ext cx="481611" cy="506713"/>
              <a:chOff x="1833536" y="-546641"/>
              <a:chExt cx="914567" cy="962419"/>
            </a:xfrm>
          </p:grpSpPr>
          <p:grpSp>
            <p:nvGrpSpPr>
              <p:cNvPr id="2864" name="Google Shape;2864;p62"/>
              <p:cNvGrpSpPr/>
              <p:nvPr/>
            </p:nvGrpSpPr>
            <p:grpSpPr>
              <a:xfrm>
                <a:off x="1833536" y="-524249"/>
                <a:ext cx="914567" cy="940027"/>
                <a:chOff x="1833536" y="-524249"/>
                <a:chExt cx="914567" cy="940027"/>
              </a:xfrm>
            </p:grpSpPr>
            <p:sp>
              <p:nvSpPr>
                <p:cNvPr id="2865" name="Google Shape;2865;p6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0" name="Google Shape;2870;p6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4" name="Google Shape;2874;p6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62"/>
          <p:cNvGrpSpPr/>
          <p:nvPr/>
        </p:nvGrpSpPr>
        <p:grpSpPr>
          <a:xfrm>
            <a:off x="6715725" y="3714143"/>
            <a:ext cx="560636" cy="516497"/>
            <a:chOff x="6652051" y="3714143"/>
            <a:chExt cx="560636" cy="516497"/>
          </a:xfrm>
        </p:grpSpPr>
        <p:grpSp>
          <p:nvGrpSpPr>
            <p:cNvPr id="2876" name="Google Shape;2876;p62"/>
            <p:cNvGrpSpPr/>
            <p:nvPr/>
          </p:nvGrpSpPr>
          <p:grpSpPr>
            <a:xfrm>
              <a:off x="6669657" y="3716715"/>
              <a:ext cx="466768" cy="464314"/>
              <a:chOff x="3139766" y="765669"/>
              <a:chExt cx="886380" cy="881888"/>
            </a:xfrm>
          </p:grpSpPr>
          <p:grpSp>
            <p:nvGrpSpPr>
              <p:cNvPr id="2877" name="Google Shape;2877;p62"/>
              <p:cNvGrpSpPr/>
              <p:nvPr/>
            </p:nvGrpSpPr>
            <p:grpSpPr>
              <a:xfrm>
                <a:off x="3139766" y="765669"/>
                <a:ext cx="886380" cy="881888"/>
                <a:chOff x="3139766" y="765669"/>
                <a:chExt cx="886380" cy="881888"/>
              </a:xfrm>
            </p:grpSpPr>
            <p:sp>
              <p:nvSpPr>
                <p:cNvPr id="2878" name="Google Shape;2878;p6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7" name="Google Shape;2887;p6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6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62"/>
          <p:cNvGrpSpPr/>
          <p:nvPr/>
        </p:nvGrpSpPr>
        <p:grpSpPr>
          <a:xfrm>
            <a:off x="625184" y="1201451"/>
            <a:ext cx="2665073" cy="1317140"/>
            <a:chOff x="793334" y="1192826"/>
            <a:chExt cx="2665073" cy="1317140"/>
          </a:xfrm>
        </p:grpSpPr>
        <p:sp>
          <p:nvSpPr>
            <p:cNvPr id="2893" name="Google Shape;2893;p6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62"/>
          <p:cNvGrpSpPr/>
          <p:nvPr/>
        </p:nvGrpSpPr>
        <p:grpSpPr>
          <a:xfrm>
            <a:off x="3597785" y="3065882"/>
            <a:ext cx="2241344" cy="1330656"/>
            <a:chOff x="3597785" y="3065882"/>
            <a:chExt cx="2241344" cy="1330656"/>
          </a:xfrm>
        </p:grpSpPr>
        <p:grpSp>
          <p:nvGrpSpPr>
            <p:cNvPr id="6861" name="Google Shape;6861;p62"/>
            <p:cNvGrpSpPr/>
            <p:nvPr/>
          </p:nvGrpSpPr>
          <p:grpSpPr>
            <a:xfrm>
              <a:off x="5296908" y="3937355"/>
              <a:ext cx="143198" cy="32380"/>
              <a:chOff x="5296908" y="3937355"/>
              <a:chExt cx="143198" cy="32380"/>
            </a:xfrm>
          </p:grpSpPr>
          <p:sp>
            <p:nvSpPr>
              <p:cNvPr id="6862" name="Google Shape;6862;p6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3" name="Google Shape;6863;p62"/>
              <p:cNvGrpSpPr/>
              <p:nvPr/>
            </p:nvGrpSpPr>
            <p:grpSpPr>
              <a:xfrm>
                <a:off x="5402331" y="3937355"/>
                <a:ext cx="37776" cy="32380"/>
                <a:chOff x="5402331" y="3937355"/>
                <a:chExt cx="37776" cy="32380"/>
              </a:xfrm>
            </p:grpSpPr>
            <p:sp>
              <p:nvSpPr>
                <p:cNvPr id="6864" name="Google Shape;6864;p6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62"/>
              <p:cNvGrpSpPr/>
              <p:nvPr/>
            </p:nvGrpSpPr>
            <p:grpSpPr>
              <a:xfrm>
                <a:off x="5296908" y="3937355"/>
                <a:ext cx="37783" cy="32380"/>
                <a:chOff x="5296908" y="3937355"/>
                <a:chExt cx="37783" cy="32380"/>
              </a:xfrm>
            </p:grpSpPr>
            <p:sp>
              <p:nvSpPr>
                <p:cNvPr id="6867" name="Google Shape;6867;p6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9" name="Google Shape;6869;p62"/>
            <p:cNvGrpSpPr/>
            <p:nvPr/>
          </p:nvGrpSpPr>
          <p:grpSpPr>
            <a:xfrm>
              <a:off x="4724163" y="3119631"/>
              <a:ext cx="120838" cy="84218"/>
              <a:chOff x="4724163" y="3119631"/>
              <a:chExt cx="120838" cy="84218"/>
            </a:xfrm>
          </p:grpSpPr>
          <p:grpSp>
            <p:nvGrpSpPr>
              <p:cNvPr id="6870" name="Google Shape;6870;p62"/>
              <p:cNvGrpSpPr/>
              <p:nvPr/>
            </p:nvGrpSpPr>
            <p:grpSpPr>
              <a:xfrm>
                <a:off x="4746712" y="3132773"/>
                <a:ext cx="86869" cy="56424"/>
                <a:chOff x="4746712" y="3132773"/>
                <a:chExt cx="86869" cy="56424"/>
              </a:xfrm>
            </p:grpSpPr>
            <p:sp>
              <p:nvSpPr>
                <p:cNvPr id="6871" name="Google Shape;6871;p6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62"/>
              <p:cNvGrpSpPr/>
              <p:nvPr/>
            </p:nvGrpSpPr>
            <p:grpSpPr>
              <a:xfrm>
                <a:off x="4773634" y="3143336"/>
                <a:ext cx="37776" cy="32451"/>
                <a:chOff x="4773634" y="3143336"/>
                <a:chExt cx="37776" cy="32451"/>
              </a:xfrm>
            </p:grpSpPr>
            <p:sp>
              <p:nvSpPr>
                <p:cNvPr id="6874" name="Google Shape;6874;p6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2"/>
              <p:cNvGrpSpPr/>
              <p:nvPr/>
            </p:nvGrpSpPr>
            <p:grpSpPr>
              <a:xfrm>
                <a:off x="4724163" y="3131248"/>
                <a:ext cx="37776" cy="32459"/>
                <a:chOff x="4724163" y="3131248"/>
                <a:chExt cx="37776" cy="32459"/>
              </a:xfrm>
            </p:grpSpPr>
            <p:sp>
              <p:nvSpPr>
                <p:cNvPr id="6877" name="Google Shape;6877;p6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2"/>
              <p:cNvGrpSpPr/>
              <p:nvPr/>
            </p:nvGrpSpPr>
            <p:grpSpPr>
              <a:xfrm>
                <a:off x="4755081" y="3176054"/>
                <a:ext cx="32357" cy="27795"/>
                <a:chOff x="4755081" y="3176054"/>
                <a:chExt cx="32357" cy="27795"/>
              </a:xfrm>
            </p:grpSpPr>
            <p:sp>
              <p:nvSpPr>
                <p:cNvPr id="6880" name="Google Shape;6880;p6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2"/>
              <p:cNvGrpSpPr/>
              <p:nvPr/>
            </p:nvGrpSpPr>
            <p:grpSpPr>
              <a:xfrm>
                <a:off x="4812550" y="3119631"/>
                <a:ext cx="32451" cy="27803"/>
                <a:chOff x="4812550" y="3119631"/>
                <a:chExt cx="32451" cy="27803"/>
              </a:xfrm>
            </p:grpSpPr>
            <p:sp>
              <p:nvSpPr>
                <p:cNvPr id="6883" name="Google Shape;6883;p6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5" name="Google Shape;6885;p62"/>
            <p:cNvGrpSpPr/>
            <p:nvPr/>
          </p:nvGrpSpPr>
          <p:grpSpPr>
            <a:xfrm>
              <a:off x="5382826" y="4027197"/>
              <a:ext cx="268967" cy="250422"/>
              <a:chOff x="5382826" y="4027197"/>
              <a:chExt cx="268967" cy="250422"/>
            </a:xfrm>
          </p:grpSpPr>
          <p:grpSp>
            <p:nvGrpSpPr>
              <p:cNvPr id="6886" name="Google Shape;6886;p62"/>
              <p:cNvGrpSpPr/>
              <p:nvPr/>
            </p:nvGrpSpPr>
            <p:grpSpPr>
              <a:xfrm>
                <a:off x="5405280" y="4042510"/>
                <a:ext cx="237570" cy="218647"/>
                <a:chOff x="5405280" y="4042510"/>
                <a:chExt cx="237570" cy="218647"/>
              </a:xfrm>
            </p:grpSpPr>
            <p:sp>
              <p:nvSpPr>
                <p:cNvPr id="6887" name="Google Shape;6887;p6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2"/>
              <p:cNvGrpSpPr/>
              <p:nvPr/>
            </p:nvGrpSpPr>
            <p:grpSpPr>
              <a:xfrm>
                <a:off x="5382826" y="4125549"/>
                <a:ext cx="37776" cy="32380"/>
                <a:chOff x="5382826" y="4125549"/>
                <a:chExt cx="37776" cy="32380"/>
              </a:xfrm>
            </p:grpSpPr>
            <p:sp>
              <p:nvSpPr>
                <p:cNvPr id="6894" name="Google Shape;6894;p6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62"/>
              <p:cNvGrpSpPr/>
              <p:nvPr/>
            </p:nvGrpSpPr>
            <p:grpSpPr>
              <a:xfrm>
                <a:off x="5475680" y="4195587"/>
                <a:ext cx="37783" cy="32364"/>
                <a:chOff x="5475680" y="4195587"/>
                <a:chExt cx="37783" cy="32364"/>
              </a:xfrm>
            </p:grpSpPr>
            <p:sp>
              <p:nvSpPr>
                <p:cNvPr id="6897" name="Google Shape;6897;p6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62"/>
              <p:cNvGrpSpPr/>
              <p:nvPr/>
            </p:nvGrpSpPr>
            <p:grpSpPr>
              <a:xfrm>
                <a:off x="5532575" y="4027197"/>
                <a:ext cx="33308" cy="32262"/>
                <a:chOff x="5532575" y="4027197"/>
                <a:chExt cx="33308" cy="32262"/>
              </a:xfrm>
            </p:grpSpPr>
            <p:sp>
              <p:nvSpPr>
                <p:cNvPr id="6900" name="Google Shape;6900;p6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2"/>
              <p:cNvGrpSpPr/>
              <p:nvPr/>
            </p:nvGrpSpPr>
            <p:grpSpPr>
              <a:xfrm>
                <a:off x="5590706" y="4245348"/>
                <a:ext cx="33497" cy="32270"/>
                <a:chOff x="5590706" y="4245348"/>
                <a:chExt cx="33497" cy="32270"/>
              </a:xfrm>
            </p:grpSpPr>
            <p:sp>
              <p:nvSpPr>
                <p:cNvPr id="6903" name="Google Shape;6903;p6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2"/>
              <p:cNvGrpSpPr/>
              <p:nvPr/>
            </p:nvGrpSpPr>
            <p:grpSpPr>
              <a:xfrm>
                <a:off x="5618681" y="4109677"/>
                <a:ext cx="33112" cy="32357"/>
                <a:chOff x="5618681" y="4109677"/>
                <a:chExt cx="33112" cy="32357"/>
              </a:xfrm>
            </p:grpSpPr>
            <p:sp>
              <p:nvSpPr>
                <p:cNvPr id="6906" name="Google Shape;6906;p6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2"/>
              <p:cNvGrpSpPr/>
              <p:nvPr/>
            </p:nvGrpSpPr>
            <p:grpSpPr>
              <a:xfrm>
                <a:off x="5479298" y="4128262"/>
                <a:ext cx="31405" cy="26906"/>
                <a:chOff x="5479298" y="4128262"/>
                <a:chExt cx="31405" cy="26906"/>
              </a:xfrm>
            </p:grpSpPr>
            <p:sp>
              <p:nvSpPr>
                <p:cNvPr id="6909" name="Google Shape;6909;p6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2"/>
              <p:cNvGrpSpPr/>
              <p:nvPr/>
            </p:nvGrpSpPr>
            <p:grpSpPr>
              <a:xfrm>
                <a:off x="5582903" y="4180116"/>
                <a:ext cx="31499" cy="26898"/>
                <a:chOff x="5582903" y="4180116"/>
                <a:chExt cx="31499" cy="26898"/>
              </a:xfrm>
            </p:grpSpPr>
            <p:sp>
              <p:nvSpPr>
                <p:cNvPr id="6912" name="Google Shape;6912;p6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4" name="Google Shape;6914;p62"/>
            <p:cNvGrpSpPr/>
            <p:nvPr/>
          </p:nvGrpSpPr>
          <p:grpSpPr>
            <a:xfrm>
              <a:off x="3977681" y="3230323"/>
              <a:ext cx="94584" cy="84085"/>
              <a:chOff x="3977681" y="3230323"/>
              <a:chExt cx="94584" cy="84085"/>
            </a:xfrm>
          </p:grpSpPr>
          <p:grpSp>
            <p:nvGrpSpPr>
              <p:cNvPr id="6915" name="Google Shape;6915;p62"/>
              <p:cNvGrpSpPr/>
              <p:nvPr/>
            </p:nvGrpSpPr>
            <p:grpSpPr>
              <a:xfrm>
                <a:off x="4000135" y="3243041"/>
                <a:ext cx="59570" cy="57186"/>
                <a:chOff x="4000135" y="3243041"/>
                <a:chExt cx="59570" cy="57186"/>
              </a:xfrm>
            </p:grpSpPr>
            <p:sp>
              <p:nvSpPr>
                <p:cNvPr id="6916" name="Google Shape;6916;p6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62"/>
              <p:cNvGrpSpPr/>
              <p:nvPr/>
            </p:nvGrpSpPr>
            <p:grpSpPr>
              <a:xfrm>
                <a:off x="3977681" y="3245872"/>
                <a:ext cx="37783" cy="32380"/>
                <a:chOff x="3977681" y="3245872"/>
                <a:chExt cx="37783" cy="32380"/>
              </a:xfrm>
            </p:grpSpPr>
            <p:sp>
              <p:nvSpPr>
                <p:cNvPr id="6920" name="Google Shape;6920;p6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2"/>
              <p:cNvGrpSpPr/>
              <p:nvPr/>
            </p:nvGrpSpPr>
            <p:grpSpPr>
              <a:xfrm>
                <a:off x="4040860" y="3262672"/>
                <a:ext cx="31405" cy="27001"/>
                <a:chOff x="4040860" y="3262672"/>
                <a:chExt cx="31405" cy="27001"/>
              </a:xfrm>
            </p:grpSpPr>
            <p:sp>
              <p:nvSpPr>
                <p:cNvPr id="6923" name="Google Shape;6923;p6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62"/>
              <p:cNvGrpSpPr/>
              <p:nvPr/>
            </p:nvGrpSpPr>
            <p:grpSpPr>
              <a:xfrm>
                <a:off x="4021072" y="3230323"/>
                <a:ext cx="31397" cy="26906"/>
                <a:chOff x="4021072" y="3230323"/>
                <a:chExt cx="31397" cy="26906"/>
              </a:xfrm>
            </p:grpSpPr>
            <p:sp>
              <p:nvSpPr>
                <p:cNvPr id="6926" name="Google Shape;6926;p6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2"/>
              <p:cNvGrpSpPr/>
              <p:nvPr/>
            </p:nvGrpSpPr>
            <p:grpSpPr>
              <a:xfrm>
                <a:off x="4001472" y="3287462"/>
                <a:ext cx="31499" cy="26945"/>
                <a:chOff x="4001472" y="3287462"/>
                <a:chExt cx="31499" cy="26945"/>
              </a:xfrm>
            </p:grpSpPr>
            <p:sp>
              <p:nvSpPr>
                <p:cNvPr id="6929" name="Google Shape;6929;p6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1" name="Google Shape;6931;p62"/>
            <p:cNvGrpSpPr/>
            <p:nvPr/>
          </p:nvGrpSpPr>
          <p:grpSpPr>
            <a:xfrm>
              <a:off x="4084715" y="3258865"/>
              <a:ext cx="184961" cy="137268"/>
              <a:chOff x="4084715" y="3258865"/>
              <a:chExt cx="184961" cy="137268"/>
            </a:xfrm>
          </p:grpSpPr>
          <p:grpSp>
            <p:nvGrpSpPr>
              <p:cNvPr id="6932" name="Google Shape;6932;p62"/>
              <p:cNvGrpSpPr/>
              <p:nvPr/>
            </p:nvGrpSpPr>
            <p:grpSpPr>
              <a:xfrm>
                <a:off x="4107453" y="3271583"/>
                <a:ext cx="153470" cy="110275"/>
                <a:chOff x="4107453" y="3271583"/>
                <a:chExt cx="153470" cy="110275"/>
              </a:xfrm>
            </p:grpSpPr>
            <p:sp>
              <p:nvSpPr>
                <p:cNvPr id="6933" name="Google Shape;6933;p6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62"/>
              <p:cNvGrpSpPr/>
              <p:nvPr/>
            </p:nvGrpSpPr>
            <p:grpSpPr>
              <a:xfrm>
                <a:off x="4136947" y="3258865"/>
                <a:ext cx="31499" cy="27001"/>
                <a:chOff x="4136947" y="3258865"/>
                <a:chExt cx="31499" cy="27001"/>
              </a:xfrm>
            </p:grpSpPr>
            <p:sp>
              <p:nvSpPr>
                <p:cNvPr id="6938" name="Google Shape;6938;p6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2"/>
              <p:cNvGrpSpPr/>
              <p:nvPr/>
            </p:nvGrpSpPr>
            <p:grpSpPr>
              <a:xfrm>
                <a:off x="4084715" y="3266478"/>
                <a:ext cx="31468" cy="26898"/>
                <a:chOff x="4084715" y="3266478"/>
                <a:chExt cx="31468" cy="26898"/>
              </a:xfrm>
            </p:grpSpPr>
            <p:sp>
              <p:nvSpPr>
                <p:cNvPr id="6941" name="Google Shape;6941;p6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2"/>
              <p:cNvGrpSpPr/>
              <p:nvPr/>
            </p:nvGrpSpPr>
            <p:grpSpPr>
              <a:xfrm>
                <a:off x="4159213" y="3279849"/>
                <a:ext cx="31405" cy="26945"/>
                <a:chOff x="4159213" y="3279849"/>
                <a:chExt cx="31405" cy="26945"/>
              </a:xfrm>
            </p:grpSpPr>
            <p:sp>
              <p:nvSpPr>
                <p:cNvPr id="6944" name="Google Shape;6944;p6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2"/>
              <p:cNvGrpSpPr/>
              <p:nvPr/>
            </p:nvGrpSpPr>
            <p:grpSpPr>
              <a:xfrm>
                <a:off x="4201550" y="3266502"/>
                <a:ext cx="31405" cy="26883"/>
                <a:chOff x="4201550" y="3266502"/>
                <a:chExt cx="31405" cy="26883"/>
              </a:xfrm>
            </p:grpSpPr>
            <p:sp>
              <p:nvSpPr>
                <p:cNvPr id="6947" name="Google Shape;6947;p6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2"/>
              <p:cNvGrpSpPr/>
              <p:nvPr/>
            </p:nvGrpSpPr>
            <p:grpSpPr>
              <a:xfrm>
                <a:off x="4201550" y="3338278"/>
                <a:ext cx="31405" cy="26930"/>
                <a:chOff x="4201550" y="3338278"/>
                <a:chExt cx="31405" cy="26930"/>
              </a:xfrm>
            </p:grpSpPr>
            <p:sp>
              <p:nvSpPr>
                <p:cNvPr id="6950" name="Google Shape;6950;p6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2"/>
              <p:cNvGrpSpPr/>
              <p:nvPr/>
            </p:nvGrpSpPr>
            <p:grpSpPr>
              <a:xfrm>
                <a:off x="4238272" y="3369132"/>
                <a:ext cx="31405" cy="27001"/>
                <a:chOff x="4238272" y="3369132"/>
                <a:chExt cx="31405" cy="27001"/>
              </a:xfrm>
            </p:grpSpPr>
            <p:sp>
              <p:nvSpPr>
                <p:cNvPr id="6953" name="Google Shape;6953;p6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5" name="Google Shape;6955;p62"/>
            <p:cNvGrpSpPr/>
            <p:nvPr/>
          </p:nvGrpSpPr>
          <p:grpSpPr>
            <a:xfrm>
              <a:off x="4068639" y="3200169"/>
              <a:ext cx="77643" cy="37272"/>
              <a:chOff x="4068639" y="3200169"/>
              <a:chExt cx="77643" cy="37272"/>
            </a:xfrm>
          </p:grpSpPr>
          <p:sp>
            <p:nvSpPr>
              <p:cNvPr id="6956" name="Google Shape;6956;p6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62"/>
              <p:cNvGrpSpPr/>
              <p:nvPr/>
            </p:nvGrpSpPr>
            <p:grpSpPr>
              <a:xfrm>
                <a:off x="4114878" y="3200169"/>
                <a:ext cx="31405" cy="26993"/>
                <a:chOff x="4114878" y="3200169"/>
                <a:chExt cx="31405" cy="26993"/>
              </a:xfrm>
            </p:grpSpPr>
            <p:sp>
              <p:nvSpPr>
                <p:cNvPr id="6958" name="Google Shape;6958;p6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2"/>
              <p:cNvGrpSpPr/>
              <p:nvPr/>
            </p:nvGrpSpPr>
            <p:grpSpPr>
              <a:xfrm>
                <a:off x="4068639" y="3210535"/>
                <a:ext cx="31499" cy="26906"/>
                <a:chOff x="4068639" y="3210535"/>
                <a:chExt cx="31499" cy="26906"/>
              </a:xfrm>
            </p:grpSpPr>
            <p:sp>
              <p:nvSpPr>
                <p:cNvPr id="6961" name="Google Shape;6961;p6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3" name="Google Shape;6963;p62"/>
            <p:cNvGrpSpPr/>
            <p:nvPr/>
          </p:nvGrpSpPr>
          <p:grpSpPr>
            <a:xfrm>
              <a:off x="3869702" y="3066935"/>
              <a:ext cx="382664" cy="190294"/>
              <a:chOff x="3869702" y="3066935"/>
              <a:chExt cx="382664" cy="190294"/>
            </a:xfrm>
          </p:grpSpPr>
          <p:grpSp>
            <p:nvGrpSpPr>
              <p:cNvPr id="6964" name="Google Shape;6964;p62"/>
              <p:cNvGrpSpPr/>
              <p:nvPr/>
            </p:nvGrpSpPr>
            <p:grpSpPr>
              <a:xfrm>
                <a:off x="3888633" y="3082351"/>
                <a:ext cx="351172" cy="160698"/>
                <a:chOff x="3888633" y="3082351"/>
                <a:chExt cx="351172" cy="160698"/>
              </a:xfrm>
            </p:grpSpPr>
            <p:sp>
              <p:nvSpPr>
                <p:cNvPr id="6965" name="Google Shape;6965;p6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2"/>
              <p:cNvGrpSpPr/>
              <p:nvPr/>
            </p:nvGrpSpPr>
            <p:grpSpPr>
              <a:xfrm>
                <a:off x="4143703" y="3066935"/>
                <a:ext cx="37783" cy="32357"/>
                <a:chOff x="4143703" y="3066935"/>
                <a:chExt cx="37783" cy="32357"/>
              </a:xfrm>
            </p:grpSpPr>
            <p:sp>
              <p:nvSpPr>
                <p:cNvPr id="6972" name="Google Shape;6972;p6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2"/>
              <p:cNvGrpSpPr/>
              <p:nvPr/>
            </p:nvGrpSpPr>
            <p:grpSpPr>
              <a:xfrm>
                <a:off x="4044565" y="3103563"/>
                <a:ext cx="37783" cy="32451"/>
                <a:chOff x="4044565" y="3103563"/>
                <a:chExt cx="37783" cy="32451"/>
              </a:xfrm>
            </p:grpSpPr>
            <p:sp>
              <p:nvSpPr>
                <p:cNvPr id="6975" name="Google Shape;6975;p6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2"/>
              <p:cNvGrpSpPr/>
              <p:nvPr/>
            </p:nvGrpSpPr>
            <p:grpSpPr>
              <a:xfrm>
                <a:off x="4017454" y="3188237"/>
                <a:ext cx="37776" cy="32357"/>
                <a:chOff x="4017454" y="3188237"/>
                <a:chExt cx="37776" cy="32357"/>
              </a:xfrm>
            </p:grpSpPr>
            <p:sp>
              <p:nvSpPr>
                <p:cNvPr id="6978" name="Google Shape;6978;p6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2"/>
              <p:cNvGrpSpPr/>
              <p:nvPr/>
            </p:nvGrpSpPr>
            <p:grpSpPr>
              <a:xfrm>
                <a:off x="3921548" y="3157509"/>
                <a:ext cx="37783" cy="32357"/>
                <a:chOff x="3921548" y="3157509"/>
                <a:chExt cx="37783" cy="32357"/>
              </a:xfrm>
            </p:grpSpPr>
            <p:sp>
              <p:nvSpPr>
                <p:cNvPr id="6981" name="Google Shape;6981;p6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62"/>
              <p:cNvGrpSpPr/>
              <p:nvPr/>
            </p:nvGrpSpPr>
            <p:grpSpPr>
              <a:xfrm>
                <a:off x="3939056" y="3211620"/>
                <a:ext cx="37783" cy="32380"/>
                <a:chOff x="3939056" y="3211620"/>
                <a:chExt cx="37783" cy="32380"/>
              </a:xfrm>
            </p:grpSpPr>
            <p:sp>
              <p:nvSpPr>
                <p:cNvPr id="6984" name="Google Shape;6984;p6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2"/>
              <p:cNvGrpSpPr/>
              <p:nvPr/>
            </p:nvGrpSpPr>
            <p:grpSpPr>
              <a:xfrm>
                <a:off x="4176240" y="3136965"/>
                <a:ext cx="31405" cy="26930"/>
                <a:chOff x="4176240" y="3136965"/>
                <a:chExt cx="31405" cy="26930"/>
              </a:xfrm>
            </p:grpSpPr>
            <p:sp>
              <p:nvSpPr>
                <p:cNvPr id="6987" name="Google Shape;6987;p6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62"/>
              <p:cNvGrpSpPr/>
              <p:nvPr/>
            </p:nvGrpSpPr>
            <p:grpSpPr>
              <a:xfrm>
                <a:off x="4133148" y="3152593"/>
                <a:ext cx="31499" cy="27001"/>
                <a:chOff x="4133148" y="3152593"/>
                <a:chExt cx="31499" cy="27001"/>
              </a:xfrm>
            </p:grpSpPr>
            <p:sp>
              <p:nvSpPr>
                <p:cNvPr id="6990" name="Google Shape;6990;p6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2"/>
              <p:cNvGrpSpPr/>
              <p:nvPr/>
            </p:nvGrpSpPr>
            <p:grpSpPr>
              <a:xfrm>
                <a:off x="4220866" y="3073534"/>
                <a:ext cx="31499" cy="26898"/>
                <a:chOff x="4220866" y="3073534"/>
                <a:chExt cx="31499" cy="26898"/>
              </a:xfrm>
            </p:grpSpPr>
            <p:sp>
              <p:nvSpPr>
                <p:cNvPr id="6993" name="Google Shape;6993;p6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2"/>
              <p:cNvGrpSpPr/>
              <p:nvPr/>
            </p:nvGrpSpPr>
            <p:grpSpPr>
              <a:xfrm>
                <a:off x="3869702" y="3230323"/>
                <a:ext cx="31499" cy="26906"/>
                <a:chOff x="3869702" y="3230323"/>
                <a:chExt cx="31499" cy="26906"/>
              </a:xfrm>
            </p:grpSpPr>
            <p:sp>
              <p:nvSpPr>
                <p:cNvPr id="6996" name="Google Shape;6996;p6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8" name="Google Shape;6998;p62"/>
            <p:cNvGrpSpPr/>
            <p:nvPr/>
          </p:nvGrpSpPr>
          <p:grpSpPr>
            <a:xfrm>
              <a:off x="4271383" y="3065882"/>
              <a:ext cx="304556" cy="341663"/>
              <a:chOff x="4271383" y="3065882"/>
              <a:chExt cx="304556" cy="341663"/>
            </a:xfrm>
          </p:grpSpPr>
          <p:grpSp>
            <p:nvGrpSpPr>
              <p:cNvPr id="6999" name="Google Shape;6999;p62"/>
              <p:cNvGrpSpPr/>
              <p:nvPr/>
            </p:nvGrpSpPr>
            <p:grpSpPr>
              <a:xfrm>
                <a:off x="4293838" y="3078639"/>
                <a:ext cx="269353" cy="311973"/>
                <a:chOff x="4293838" y="3078639"/>
                <a:chExt cx="269353" cy="311973"/>
              </a:xfrm>
            </p:grpSpPr>
            <p:sp>
              <p:nvSpPr>
                <p:cNvPr id="7000" name="Google Shape;7000;p6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62"/>
              <p:cNvGrpSpPr/>
              <p:nvPr/>
            </p:nvGrpSpPr>
            <p:grpSpPr>
              <a:xfrm>
                <a:off x="4538164" y="3342061"/>
                <a:ext cx="37776" cy="32380"/>
                <a:chOff x="4538164" y="3342061"/>
                <a:chExt cx="37776" cy="32380"/>
              </a:xfrm>
            </p:grpSpPr>
            <p:sp>
              <p:nvSpPr>
                <p:cNvPr id="7018" name="Google Shape;7018;p6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62"/>
              <p:cNvGrpSpPr/>
              <p:nvPr/>
            </p:nvGrpSpPr>
            <p:grpSpPr>
              <a:xfrm>
                <a:off x="4271383" y="3194742"/>
                <a:ext cx="37783" cy="32420"/>
                <a:chOff x="4271383" y="3194742"/>
                <a:chExt cx="37783" cy="32420"/>
              </a:xfrm>
            </p:grpSpPr>
            <p:sp>
              <p:nvSpPr>
                <p:cNvPr id="7021" name="Google Shape;7021;p6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62"/>
              <p:cNvGrpSpPr/>
              <p:nvPr/>
            </p:nvGrpSpPr>
            <p:grpSpPr>
              <a:xfrm>
                <a:off x="4284416" y="3084058"/>
                <a:ext cx="37783" cy="32357"/>
                <a:chOff x="4284416" y="3084058"/>
                <a:chExt cx="37783" cy="32357"/>
              </a:xfrm>
            </p:grpSpPr>
            <p:sp>
              <p:nvSpPr>
                <p:cNvPr id="7024" name="Google Shape;7024;p6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2"/>
              <p:cNvGrpSpPr/>
              <p:nvPr/>
            </p:nvGrpSpPr>
            <p:grpSpPr>
              <a:xfrm>
                <a:off x="4478697" y="3297561"/>
                <a:ext cx="37776" cy="32451"/>
                <a:chOff x="4478697" y="3297561"/>
                <a:chExt cx="37776" cy="32451"/>
              </a:xfrm>
            </p:grpSpPr>
            <p:sp>
              <p:nvSpPr>
                <p:cNvPr id="7027" name="Google Shape;7027;p6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2"/>
              <p:cNvGrpSpPr/>
              <p:nvPr/>
            </p:nvGrpSpPr>
            <p:grpSpPr>
              <a:xfrm>
                <a:off x="4411813" y="3331711"/>
                <a:ext cx="37776" cy="32451"/>
                <a:chOff x="4411813" y="3331711"/>
                <a:chExt cx="37776" cy="32451"/>
              </a:xfrm>
            </p:grpSpPr>
            <p:sp>
              <p:nvSpPr>
                <p:cNvPr id="7030" name="Google Shape;7030;p6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62"/>
              <p:cNvGrpSpPr/>
              <p:nvPr/>
            </p:nvGrpSpPr>
            <p:grpSpPr>
              <a:xfrm>
                <a:off x="4337984" y="3375188"/>
                <a:ext cx="37776" cy="32357"/>
                <a:chOff x="4337984" y="3375188"/>
                <a:chExt cx="37776" cy="32357"/>
              </a:xfrm>
            </p:grpSpPr>
            <p:sp>
              <p:nvSpPr>
                <p:cNvPr id="7033" name="Google Shape;7033;p6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62"/>
              <p:cNvGrpSpPr/>
              <p:nvPr/>
            </p:nvGrpSpPr>
            <p:grpSpPr>
              <a:xfrm>
                <a:off x="4494867" y="3090530"/>
                <a:ext cx="37878" cy="32451"/>
                <a:chOff x="4494867" y="3090530"/>
                <a:chExt cx="37878" cy="32451"/>
              </a:xfrm>
            </p:grpSpPr>
            <p:sp>
              <p:nvSpPr>
                <p:cNvPr id="7036" name="Google Shape;7036;p6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2"/>
              <p:cNvGrpSpPr/>
              <p:nvPr/>
            </p:nvGrpSpPr>
            <p:grpSpPr>
              <a:xfrm>
                <a:off x="4525124" y="3207774"/>
                <a:ext cx="37783" cy="32420"/>
                <a:chOff x="4525124" y="3207774"/>
                <a:chExt cx="37783" cy="32420"/>
              </a:xfrm>
            </p:grpSpPr>
            <p:sp>
              <p:nvSpPr>
                <p:cNvPr id="7039" name="Google Shape;7039;p6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2"/>
              <p:cNvGrpSpPr/>
              <p:nvPr/>
            </p:nvGrpSpPr>
            <p:grpSpPr>
              <a:xfrm>
                <a:off x="4440544" y="3176479"/>
                <a:ext cx="31499" cy="26898"/>
                <a:chOff x="4440544" y="3176479"/>
                <a:chExt cx="31499" cy="26898"/>
              </a:xfrm>
            </p:grpSpPr>
            <p:sp>
              <p:nvSpPr>
                <p:cNvPr id="7042" name="Google Shape;7042;p6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2"/>
              <p:cNvGrpSpPr/>
              <p:nvPr/>
            </p:nvGrpSpPr>
            <p:grpSpPr>
              <a:xfrm>
                <a:off x="4350545" y="3156400"/>
                <a:ext cx="31405" cy="27001"/>
                <a:chOff x="4350545" y="3156400"/>
                <a:chExt cx="31405" cy="27001"/>
              </a:xfrm>
            </p:grpSpPr>
            <p:sp>
              <p:nvSpPr>
                <p:cNvPr id="7045" name="Google Shape;7045;p6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2"/>
              <p:cNvGrpSpPr/>
              <p:nvPr/>
            </p:nvGrpSpPr>
            <p:grpSpPr>
              <a:xfrm>
                <a:off x="4376703" y="3255058"/>
                <a:ext cx="31405" cy="27001"/>
                <a:chOff x="4376703" y="3255058"/>
                <a:chExt cx="31405" cy="27001"/>
              </a:xfrm>
            </p:grpSpPr>
            <p:sp>
              <p:nvSpPr>
                <p:cNvPr id="7048" name="Google Shape;7048;p6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2"/>
              <p:cNvGrpSpPr/>
              <p:nvPr/>
            </p:nvGrpSpPr>
            <p:grpSpPr>
              <a:xfrm>
                <a:off x="4331322" y="3283656"/>
                <a:ext cx="31405" cy="26945"/>
                <a:chOff x="4331322" y="3283656"/>
                <a:chExt cx="31405" cy="26945"/>
              </a:xfrm>
            </p:grpSpPr>
            <p:sp>
              <p:nvSpPr>
                <p:cNvPr id="7051" name="Google Shape;7051;p6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2"/>
              <p:cNvGrpSpPr/>
              <p:nvPr/>
            </p:nvGrpSpPr>
            <p:grpSpPr>
              <a:xfrm>
                <a:off x="4380510" y="3065882"/>
                <a:ext cx="31405" cy="26938"/>
                <a:chOff x="4380510" y="3065882"/>
                <a:chExt cx="31405" cy="26938"/>
              </a:xfrm>
            </p:grpSpPr>
            <p:sp>
              <p:nvSpPr>
                <p:cNvPr id="7054" name="Google Shape;7054;p6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6" name="Google Shape;7056;p62"/>
            <p:cNvGrpSpPr/>
            <p:nvPr/>
          </p:nvGrpSpPr>
          <p:grpSpPr>
            <a:xfrm>
              <a:off x="4558998" y="3188237"/>
              <a:ext cx="1280131" cy="1052746"/>
              <a:chOff x="4558998" y="3188237"/>
              <a:chExt cx="1280131" cy="1052746"/>
            </a:xfrm>
          </p:grpSpPr>
          <p:sp>
            <p:nvSpPr>
              <p:cNvPr id="7057" name="Google Shape;7057;p6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8" name="Google Shape;7058;p62"/>
              <p:cNvGrpSpPr/>
              <p:nvPr/>
            </p:nvGrpSpPr>
            <p:grpSpPr>
              <a:xfrm>
                <a:off x="4579164" y="3203653"/>
                <a:ext cx="1244833" cy="1020397"/>
                <a:chOff x="4579164" y="3203653"/>
                <a:chExt cx="1244833" cy="1020397"/>
              </a:xfrm>
            </p:grpSpPr>
            <p:sp>
              <p:nvSpPr>
                <p:cNvPr id="7059" name="Google Shape;7059;p6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1" name="Google Shape;7061;p62"/>
                <p:cNvGrpSpPr/>
                <p:nvPr/>
              </p:nvGrpSpPr>
              <p:grpSpPr>
                <a:xfrm>
                  <a:off x="4579164" y="3203653"/>
                  <a:ext cx="1244833" cy="1020397"/>
                  <a:chOff x="4579164" y="3203653"/>
                  <a:chExt cx="1244833" cy="1020397"/>
                </a:xfrm>
              </p:grpSpPr>
              <p:sp>
                <p:nvSpPr>
                  <p:cNvPr id="7062" name="Google Shape;7062;p6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62"/>
                  <p:cNvGrpSpPr/>
                  <p:nvPr/>
                </p:nvGrpSpPr>
                <p:grpSpPr>
                  <a:xfrm>
                    <a:off x="4579164" y="3203653"/>
                    <a:ext cx="1244833" cy="1020397"/>
                    <a:chOff x="4579164" y="3203653"/>
                    <a:chExt cx="1244833" cy="1020397"/>
                  </a:xfrm>
                </p:grpSpPr>
                <p:sp>
                  <p:nvSpPr>
                    <p:cNvPr id="7065" name="Google Shape;7065;p6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3" name="Google Shape;7073;p62"/>
                    <p:cNvGrpSpPr/>
                    <p:nvPr/>
                  </p:nvGrpSpPr>
                  <p:grpSpPr>
                    <a:xfrm>
                      <a:off x="4579164" y="3203653"/>
                      <a:ext cx="1244833" cy="1020397"/>
                      <a:chOff x="4579164" y="3203653"/>
                      <a:chExt cx="1244833" cy="1020397"/>
                    </a:xfrm>
                  </p:grpSpPr>
                  <p:sp>
                    <p:nvSpPr>
                      <p:cNvPr id="7074" name="Google Shape;7074;p6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8" name="Google Shape;7088;p62"/>
                      <p:cNvGrpSpPr/>
                      <p:nvPr/>
                    </p:nvGrpSpPr>
                    <p:grpSpPr>
                      <a:xfrm>
                        <a:off x="4579164" y="3203653"/>
                        <a:ext cx="1244833" cy="1020397"/>
                        <a:chOff x="4579164" y="3203653"/>
                        <a:chExt cx="1244833" cy="1020397"/>
                      </a:xfrm>
                    </p:grpSpPr>
                    <p:sp>
                      <p:nvSpPr>
                        <p:cNvPr id="7089" name="Google Shape;7089;p6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3" name="Google Shape;7113;p62"/>
                        <p:cNvGrpSpPr/>
                        <p:nvPr/>
                      </p:nvGrpSpPr>
                      <p:grpSpPr>
                        <a:xfrm>
                          <a:off x="4579164" y="3203653"/>
                          <a:ext cx="1244833" cy="1020397"/>
                          <a:chOff x="4579164" y="3203653"/>
                          <a:chExt cx="1244833" cy="1020397"/>
                        </a:xfrm>
                      </p:grpSpPr>
                      <p:sp>
                        <p:nvSpPr>
                          <p:cNvPr id="7114" name="Google Shape;7114;p6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5" name="Google Shape;7115;p62"/>
                          <p:cNvGrpSpPr/>
                          <p:nvPr/>
                        </p:nvGrpSpPr>
                        <p:grpSpPr>
                          <a:xfrm>
                            <a:off x="4579164" y="3203653"/>
                            <a:ext cx="1244833" cy="1020397"/>
                            <a:chOff x="4579164" y="3203653"/>
                            <a:chExt cx="1244833" cy="1020397"/>
                          </a:xfrm>
                        </p:grpSpPr>
                        <p:sp>
                          <p:nvSpPr>
                            <p:cNvPr id="7116" name="Google Shape;7116;p6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3" name="Google Shape;7123;p62"/>
                            <p:cNvGrpSpPr/>
                            <p:nvPr/>
                          </p:nvGrpSpPr>
                          <p:grpSpPr>
                            <a:xfrm>
                              <a:off x="4579164" y="3203653"/>
                              <a:ext cx="1244833" cy="1020397"/>
                              <a:chOff x="4579164" y="3203653"/>
                              <a:chExt cx="1244833" cy="1020397"/>
                            </a:xfrm>
                          </p:grpSpPr>
                          <p:sp>
                            <p:nvSpPr>
                              <p:cNvPr id="7124" name="Google Shape;7124;p6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7" name="Google Shape;7137;p62"/>
                              <p:cNvGrpSpPr/>
                              <p:nvPr/>
                            </p:nvGrpSpPr>
                            <p:grpSpPr>
                              <a:xfrm>
                                <a:off x="4579164" y="3203653"/>
                                <a:ext cx="1244833" cy="1020397"/>
                                <a:chOff x="4579164" y="3203653"/>
                                <a:chExt cx="1244833" cy="1020397"/>
                              </a:xfrm>
                            </p:grpSpPr>
                            <p:sp>
                              <p:nvSpPr>
                                <p:cNvPr id="7138" name="Google Shape;7138;p6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5" name="Google Shape;7145;p62"/>
                                <p:cNvGrpSpPr/>
                                <p:nvPr/>
                              </p:nvGrpSpPr>
                              <p:grpSpPr>
                                <a:xfrm>
                                  <a:off x="4579164" y="3203653"/>
                                  <a:ext cx="1244833" cy="1020397"/>
                                  <a:chOff x="4579164" y="3203653"/>
                                  <a:chExt cx="1244833" cy="1020397"/>
                                </a:xfrm>
                              </p:grpSpPr>
                              <p:sp>
                                <p:nvSpPr>
                                  <p:cNvPr id="7146" name="Google Shape;7146;p6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1" name="Google Shape;7151;p62"/>
                                  <p:cNvGrpSpPr/>
                                  <p:nvPr/>
                                </p:nvGrpSpPr>
                                <p:grpSpPr>
                                  <a:xfrm>
                                    <a:off x="4579164" y="3203653"/>
                                    <a:ext cx="1244833" cy="1020397"/>
                                    <a:chOff x="4579164" y="3203653"/>
                                    <a:chExt cx="1244833" cy="1020397"/>
                                  </a:xfrm>
                                </p:grpSpPr>
                                <p:sp>
                                  <p:nvSpPr>
                                    <p:cNvPr id="7152" name="Google Shape;7152;p6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56" name="Google Shape;7156;p6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59" name="Google Shape;7159;p6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60" name="Google Shape;7160;p62"/>
              <p:cNvGrpSpPr/>
              <p:nvPr/>
            </p:nvGrpSpPr>
            <p:grpSpPr>
              <a:xfrm>
                <a:off x="4595437" y="3598775"/>
                <a:ext cx="37776" cy="32451"/>
                <a:chOff x="4595437" y="3598775"/>
                <a:chExt cx="37776" cy="32451"/>
              </a:xfrm>
            </p:grpSpPr>
            <p:sp>
              <p:nvSpPr>
                <p:cNvPr id="7161" name="Google Shape;7161;p6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2"/>
              <p:cNvGrpSpPr/>
              <p:nvPr/>
            </p:nvGrpSpPr>
            <p:grpSpPr>
              <a:xfrm>
                <a:off x="4641864" y="3524443"/>
                <a:ext cx="37776" cy="32380"/>
                <a:chOff x="4641864" y="3524443"/>
                <a:chExt cx="37776" cy="32380"/>
              </a:xfrm>
            </p:grpSpPr>
            <p:sp>
              <p:nvSpPr>
                <p:cNvPr id="7164" name="Google Shape;7164;p6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2"/>
              <p:cNvGrpSpPr/>
              <p:nvPr/>
            </p:nvGrpSpPr>
            <p:grpSpPr>
              <a:xfrm>
                <a:off x="4648431" y="3893901"/>
                <a:ext cx="37776" cy="32357"/>
                <a:chOff x="4648431" y="3893901"/>
                <a:chExt cx="37776" cy="32357"/>
              </a:xfrm>
            </p:grpSpPr>
            <p:sp>
              <p:nvSpPr>
                <p:cNvPr id="7167" name="Google Shape;7167;p6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2"/>
              <p:cNvGrpSpPr/>
              <p:nvPr/>
            </p:nvGrpSpPr>
            <p:grpSpPr>
              <a:xfrm>
                <a:off x="4567752" y="3722908"/>
                <a:ext cx="37870" cy="32380"/>
                <a:chOff x="4567752" y="3722908"/>
                <a:chExt cx="37870" cy="32380"/>
              </a:xfrm>
            </p:grpSpPr>
            <p:sp>
              <p:nvSpPr>
                <p:cNvPr id="7170" name="Google Shape;7170;p6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62"/>
              <p:cNvGrpSpPr/>
              <p:nvPr/>
            </p:nvGrpSpPr>
            <p:grpSpPr>
              <a:xfrm>
                <a:off x="4617506" y="3652052"/>
                <a:ext cx="37783" cy="32357"/>
                <a:chOff x="4617506" y="3652052"/>
                <a:chExt cx="37783" cy="32357"/>
              </a:xfrm>
            </p:grpSpPr>
            <p:sp>
              <p:nvSpPr>
                <p:cNvPr id="7173" name="Google Shape;7173;p6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2"/>
              <p:cNvGrpSpPr/>
              <p:nvPr/>
            </p:nvGrpSpPr>
            <p:grpSpPr>
              <a:xfrm>
                <a:off x="4739005" y="3554149"/>
                <a:ext cx="37870" cy="32357"/>
                <a:chOff x="4739005" y="3554149"/>
                <a:chExt cx="37870" cy="32357"/>
              </a:xfrm>
            </p:grpSpPr>
            <p:sp>
              <p:nvSpPr>
                <p:cNvPr id="7176" name="Google Shape;7176;p6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2"/>
              <p:cNvGrpSpPr/>
              <p:nvPr/>
            </p:nvGrpSpPr>
            <p:grpSpPr>
              <a:xfrm>
                <a:off x="4806557" y="3630258"/>
                <a:ext cx="37776" cy="32364"/>
                <a:chOff x="4806557" y="3630258"/>
                <a:chExt cx="37776" cy="32364"/>
              </a:xfrm>
            </p:grpSpPr>
            <p:sp>
              <p:nvSpPr>
                <p:cNvPr id="7179" name="Google Shape;7179;p6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2"/>
              <p:cNvGrpSpPr/>
              <p:nvPr/>
            </p:nvGrpSpPr>
            <p:grpSpPr>
              <a:xfrm>
                <a:off x="4737007" y="4004357"/>
                <a:ext cx="37870" cy="32357"/>
                <a:chOff x="4737007" y="4004357"/>
                <a:chExt cx="37870" cy="32357"/>
              </a:xfrm>
            </p:grpSpPr>
            <p:sp>
              <p:nvSpPr>
                <p:cNvPr id="7182" name="Google Shape;7182;p6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2"/>
              <p:cNvGrpSpPr/>
              <p:nvPr/>
            </p:nvGrpSpPr>
            <p:grpSpPr>
              <a:xfrm>
                <a:off x="4773634" y="4208627"/>
                <a:ext cx="37776" cy="32357"/>
                <a:chOff x="4773634" y="4208627"/>
                <a:chExt cx="37776" cy="32357"/>
              </a:xfrm>
            </p:grpSpPr>
            <p:sp>
              <p:nvSpPr>
                <p:cNvPr id="7185" name="Google Shape;7185;p6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2"/>
              <p:cNvGrpSpPr/>
              <p:nvPr/>
            </p:nvGrpSpPr>
            <p:grpSpPr>
              <a:xfrm>
                <a:off x="4888282" y="4074764"/>
                <a:ext cx="37776" cy="32451"/>
                <a:chOff x="4888282" y="4074764"/>
                <a:chExt cx="37776" cy="32451"/>
              </a:xfrm>
            </p:grpSpPr>
            <p:sp>
              <p:nvSpPr>
                <p:cNvPr id="7188" name="Google Shape;7188;p6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2"/>
              <p:cNvGrpSpPr/>
              <p:nvPr/>
            </p:nvGrpSpPr>
            <p:grpSpPr>
              <a:xfrm>
                <a:off x="4901315" y="3804271"/>
                <a:ext cx="37776" cy="32364"/>
                <a:chOff x="4901315" y="3804271"/>
                <a:chExt cx="37776" cy="32364"/>
              </a:xfrm>
            </p:grpSpPr>
            <p:sp>
              <p:nvSpPr>
                <p:cNvPr id="7191" name="Google Shape;7191;p6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2"/>
              <p:cNvGrpSpPr/>
              <p:nvPr/>
            </p:nvGrpSpPr>
            <p:grpSpPr>
              <a:xfrm>
                <a:off x="4866394" y="3715035"/>
                <a:ext cx="37846" cy="32357"/>
                <a:chOff x="4866394" y="3715035"/>
                <a:chExt cx="37846" cy="32357"/>
              </a:xfrm>
            </p:grpSpPr>
            <p:sp>
              <p:nvSpPr>
                <p:cNvPr id="7194" name="Google Shape;7194;p6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2"/>
              <p:cNvGrpSpPr/>
              <p:nvPr/>
            </p:nvGrpSpPr>
            <p:grpSpPr>
              <a:xfrm>
                <a:off x="4979233" y="3839798"/>
                <a:ext cx="37878" cy="32420"/>
                <a:chOff x="4979233" y="3839798"/>
                <a:chExt cx="37878" cy="32420"/>
              </a:xfrm>
            </p:grpSpPr>
            <p:sp>
              <p:nvSpPr>
                <p:cNvPr id="7197" name="Google Shape;7197;p6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2"/>
              <p:cNvGrpSpPr/>
              <p:nvPr/>
            </p:nvGrpSpPr>
            <p:grpSpPr>
              <a:xfrm>
                <a:off x="4790662" y="3679147"/>
                <a:ext cx="37783" cy="32380"/>
                <a:chOff x="4790662" y="3679147"/>
                <a:chExt cx="37783" cy="32380"/>
              </a:xfrm>
            </p:grpSpPr>
            <p:sp>
              <p:nvSpPr>
                <p:cNvPr id="7200" name="Google Shape;7200;p6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2"/>
              <p:cNvGrpSpPr/>
              <p:nvPr/>
            </p:nvGrpSpPr>
            <p:grpSpPr>
              <a:xfrm>
                <a:off x="4857263" y="3557861"/>
                <a:ext cx="37776" cy="32357"/>
                <a:chOff x="4857263" y="3557861"/>
                <a:chExt cx="37776" cy="32357"/>
              </a:xfrm>
            </p:grpSpPr>
            <p:sp>
              <p:nvSpPr>
                <p:cNvPr id="7203" name="Google Shape;7203;p6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2"/>
              <p:cNvGrpSpPr/>
              <p:nvPr/>
            </p:nvGrpSpPr>
            <p:grpSpPr>
              <a:xfrm>
                <a:off x="4883902" y="3648033"/>
                <a:ext cx="37783" cy="32380"/>
                <a:chOff x="4883902" y="3648033"/>
                <a:chExt cx="37783" cy="32380"/>
              </a:xfrm>
            </p:grpSpPr>
            <p:sp>
              <p:nvSpPr>
                <p:cNvPr id="7206" name="Google Shape;7206;p6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2"/>
              <p:cNvGrpSpPr/>
              <p:nvPr/>
            </p:nvGrpSpPr>
            <p:grpSpPr>
              <a:xfrm>
                <a:off x="4907780" y="3347220"/>
                <a:ext cx="37878" cy="32357"/>
                <a:chOff x="4907780" y="3347220"/>
                <a:chExt cx="37878" cy="32357"/>
              </a:xfrm>
            </p:grpSpPr>
            <p:sp>
              <p:nvSpPr>
                <p:cNvPr id="7209" name="Google Shape;7209;p6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2"/>
              <p:cNvGrpSpPr/>
              <p:nvPr/>
            </p:nvGrpSpPr>
            <p:grpSpPr>
              <a:xfrm>
                <a:off x="5065048" y="3738150"/>
                <a:ext cx="37783" cy="32364"/>
                <a:chOff x="5065048" y="3738150"/>
                <a:chExt cx="37783" cy="32364"/>
              </a:xfrm>
            </p:grpSpPr>
            <p:sp>
              <p:nvSpPr>
                <p:cNvPr id="7212" name="Google Shape;7212;p6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2"/>
              <p:cNvGrpSpPr/>
              <p:nvPr/>
            </p:nvGrpSpPr>
            <p:grpSpPr>
              <a:xfrm>
                <a:off x="5071616" y="3284615"/>
                <a:ext cx="37783" cy="32357"/>
                <a:chOff x="5071616" y="3284615"/>
                <a:chExt cx="37783" cy="32357"/>
              </a:xfrm>
            </p:grpSpPr>
            <p:sp>
              <p:nvSpPr>
                <p:cNvPr id="7215" name="Google Shape;7215;p6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2"/>
              <p:cNvGrpSpPr/>
              <p:nvPr/>
            </p:nvGrpSpPr>
            <p:grpSpPr>
              <a:xfrm>
                <a:off x="5389291" y="3759921"/>
                <a:ext cx="37783" cy="32380"/>
                <a:chOff x="5389291" y="3759921"/>
                <a:chExt cx="37783" cy="32380"/>
              </a:xfrm>
            </p:grpSpPr>
            <p:sp>
              <p:nvSpPr>
                <p:cNvPr id="7218" name="Google Shape;7218;p6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2"/>
              <p:cNvGrpSpPr/>
              <p:nvPr/>
            </p:nvGrpSpPr>
            <p:grpSpPr>
              <a:xfrm>
                <a:off x="5431534" y="3632932"/>
                <a:ext cx="37878" cy="32451"/>
                <a:chOff x="5431534" y="3632932"/>
                <a:chExt cx="37878" cy="32451"/>
              </a:xfrm>
            </p:grpSpPr>
            <p:sp>
              <p:nvSpPr>
                <p:cNvPr id="7221" name="Google Shape;7221;p6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2"/>
              <p:cNvGrpSpPr/>
              <p:nvPr/>
            </p:nvGrpSpPr>
            <p:grpSpPr>
              <a:xfrm>
                <a:off x="5540755" y="3544829"/>
                <a:ext cx="37783" cy="32357"/>
                <a:chOff x="5540755" y="3544829"/>
                <a:chExt cx="37783" cy="32357"/>
              </a:xfrm>
            </p:grpSpPr>
            <p:sp>
              <p:nvSpPr>
                <p:cNvPr id="7224" name="Google Shape;7224;p6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2"/>
              <p:cNvGrpSpPr/>
              <p:nvPr/>
            </p:nvGrpSpPr>
            <p:grpSpPr>
              <a:xfrm>
                <a:off x="5579293" y="3412107"/>
                <a:ext cx="37776" cy="32357"/>
                <a:chOff x="5579293" y="3412107"/>
                <a:chExt cx="37776" cy="32357"/>
              </a:xfrm>
            </p:grpSpPr>
            <p:sp>
              <p:nvSpPr>
                <p:cNvPr id="7227" name="Google Shape;7227;p6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2"/>
              <p:cNvGrpSpPr/>
              <p:nvPr/>
            </p:nvGrpSpPr>
            <p:grpSpPr>
              <a:xfrm>
                <a:off x="5801346" y="3284615"/>
                <a:ext cx="37783" cy="32357"/>
                <a:chOff x="5801346" y="3284615"/>
                <a:chExt cx="37783" cy="32357"/>
              </a:xfrm>
            </p:grpSpPr>
            <p:sp>
              <p:nvSpPr>
                <p:cNvPr id="7230" name="Google Shape;7230;p6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2"/>
              <p:cNvGrpSpPr/>
              <p:nvPr/>
            </p:nvGrpSpPr>
            <p:grpSpPr>
              <a:xfrm>
                <a:off x="5763578" y="3399067"/>
                <a:ext cx="37776" cy="32364"/>
                <a:chOff x="5763578" y="3399067"/>
                <a:chExt cx="37776" cy="32364"/>
              </a:xfrm>
            </p:grpSpPr>
            <p:sp>
              <p:nvSpPr>
                <p:cNvPr id="7233" name="Google Shape;7233;p6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2"/>
              <p:cNvGrpSpPr/>
              <p:nvPr/>
            </p:nvGrpSpPr>
            <p:grpSpPr>
              <a:xfrm>
                <a:off x="5395858" y="3230952"/>
                <a:ext cx="37776" cy="32364"/>
                <a:chOff x="5395858" y="3230952"/>
                <a:chExt cx="37776" cy="32364"/>
              </a:xfrm>
            </p:grpSpPr>
            <p:sp>
              <p:nvSpPr>
                <p:cNvPr id="7236" name="Google Shape;7236;p6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2"/>
              <p:cNvGrpSpPr/>
              <p:nvPr/>
            </p:nvGrpSpPr>
            <p:grpSpPr>
              <a:xfrm>
                <a:off x="5264088" y="3188237"/>
                <a:ext cx="37776" cy="32357"/>
                <a:chOff x="5264088" y="3188237"/>
                <a:chExt cx="37776" cy="32357"/>
              </a:xfrm>
            </p:grpSpPr>
            <p:sp>
              <p:nvSpPr>
                <p:cNvPr id="7239" name="Google Shape;7239;p6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2"/>
              <p:cNvGrpSpPr/>
              <p:nvPr/>
            </p:nvGrpSpPr>
            <p:grpSpPr>
              <a:xfrm>
                <a:off x="5585758" y="3237425"/>
                <a:ext cx="37878" cy="32357"/>
                <a:chOff x="5585758" y="3237425"/>
                <a:chExt cx="37878" cy="32357"/>
              </a:xfrm>
            </p:grpSpPr>
            <p:sp>
              <p:nvSpPr>
                <p:cNvPr id="7242" name="Google Shape;7242;p6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4874196" y="3291088"/>
                <a:ext cx="37878" cy="32451"/>
                <a:chOff x="4874196" y="3291088"/>
                <a:chExt cx="37878" cy="32451"/>
              </a:xfrm>
            </p:grpSpPr>
            <p:sp>
              <p:nvSpPr>
                <p:cNvPr id="7245" name="Google Shape;7245;p6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2"/>
              <p:cNvGrpSpPr/>
              <p:nvPr/>
            </p:nvGrpSpPr>
            <p:grpSpPr>
              <a:xfrm>
                <a:off x="5197770" y="3785466"/>
                <a:ext cx="37783" cy="32427"/>
                <a:chOff x="5197770" y="3785466"/>
                <a:chExt cx="37783" cy="32427"/>
              </a:xfrm>
            </p:grpSpPr>
            <p:sp>
              <p:nvSpPr>
                <p:cNvPr id="7248" name="Google Shape;7248;p6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2"/>
              <p:cNvGrpSpPr/>
              <p:nvPr/>
            </p:nvGrpSpPr>
            <p:grpSpPr>
              <a:xfrm>
                <a:off x="5177699" y="3492117"/>
                <a:ext cx="37776" cy="32357"/>
                <a:chOff x="5177699" y="3492117"/>
                <a:chExt cx="37776" cy="32357"/>
              </a:xfrm>
            </p:grpSpPr>
            <p:sp>
              <p:nvSpPr>
                <p:cNvPr id="7251" name="Google Shape;7251;p6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2"/>
              <p:cNvGrpSpPr/>
              <p:nvPr/>
            </p:nvGrpSpPr>
            <p:grpSpPr>
              <a:xfrm>
                <a:off x="5349431" y="3622346"/>
                <a:ext cx="37870" cy="32380"/>
                <a:chOff x="5349431" y="3622346"/>
                <a:chExt cx="37870" cy="32380"/>
              </a:xfrm>
            </p:grpSpPr>
            <p:sp>
              <p:nvSpPr>
                <p:cNvPr id="7254" name="Google Shape;7254;p6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5068855" y="3563980"/>
                <a:ext cx="53954" cy="46223"/>
                <a:chOff x="5068855" y="3563980"/>
                <a:chExt cx="53954" cy="46223"/>
              </a:xfrm>
            </p:grpSpPr>
            <p:sp>
              <p:nvSpPr>
                <p:cNvPr id="7257" name="Google Shape;7257;p6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2"/>
              <p:cNvGrpSpPr/>
              <p:nvPr/>
            </p:nvGrpSpPr>
            <p:grpSpPr>
              <a:xfrm>
                <a:off x="5037654" y="3392507"/>
                <a:ext cx="37870" cy="32451"/>
                <a:chOff x="5037654" y="3392507"/>
                <a:chExt cx="37870" cy="32451"/>
              </a:xfrm>
            </p:grpSpPr>
            <p:sp>
              <p:nvSpPr>
                <p:cNvPr id="7260" name="Google Shape;7260;p6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2"/>
              <p:cNvGrpSpPr/>
              <p:nvPr/>
            </p:nvGrpSpPr>
            <p:grpSpPr>
              <a:xfrm>
                <a:off x="5456560" y="3368629"/>
                <a:ext cx="37870" cy="32451"/>
                <a:chOff x="5456560" y="3368629"/>
                <a:chExt cx="37870" cy="32451"/>
              </a:xfrm>
            </p:grpSpPr>
            <p:sp>
              <p:nvSpPr>
                <p:cNvPr id="7263" name="Google Shape;7263;p6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4755749" y="3501516"/>
                <a:ext cx="46246" cy="39608"/>
                <a:chOff x="4755749" y="3501516"/>
                <a:chExt cx="46246" cy="39608"/>
              </a:xfrm>
            </p:grpSpPr>
            <p:sp>
              <p:nvSpPr>
                <p:cNvPr id="7266" name="Google Shape;7266;p6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2"/>
              <p:cNvGrpSpPr/>
              <p:nvPr/>
            </p:nvGrpSpPr>
            <p:grpSpPr>
              <a:xfrm>
                <a:off x="4681346" y="3485582"/>
                <a:ext cx="37783" cy="32427"/>
                <a:chOff x="4681346" y="3485582"/>
                <a:chExt cx="37783" cy="32427"/>
              </a:xfrm>
            </p:grpSpPr>
            <p:sp>
              <p:nvSpPr>
                <p:cNvPr id="7269" name="Google Shape;7269;p6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62"/>
              <p:cNvGrpSpPr/>
              <p:nvPr/>
            </p:nvGrpSpPr>
            <p:grpSpPr>
              <a:xfrm>
                <a:off x="4767067" y="3291088"/>
                <a:ext cx="37878" cy="32451"/>
                <a:chOff x="4767067" y="3291088"/>
                <a:chExt cx="37878" cy="32451"/>
              </a:xfrm>
            </p:grpSpPr>
            <p:sp>
              <p:nvSpPr>
                <p:cNvPr id="7272" name="Google Shape;7272;p6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2"/>
              <p:cNvGrpSpPr/>
              <p:nvPr/>
            </p:nvGrpSpPr>
            <p:grpSpPr>
              <a:xfrm>
                <a:off x="4687819" y="3405539"/>
                <a:ext cx="37776" cy="32451"/>
                <a:chOff x="4687819" y="3405539"/>
                <a:chExt cx="37776" cy="32451"/>
              </a:xfrm>
            </p:grpSpPr>
            <p:sp>
              <p:nvSpPr>
                <p:cNvPr id="7275" name="Google Shape;7275;p6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62"/>
              <p:cNvGrpSpPr/>
              <p:nvPr/>
            </p:nvGrpSpPr>
            <p:grpSpPr>
              <a:xfrm>
                <a:off x="4923101" y="3444809"/>
                <a:ext cx="52813" cy="45318"/>
                <a:chOff x="4923101" y="3444809"/>
                <a:chExt cx="52813" cy="45318"/>
              </a:xfrm>
            </p:grpSpPr>
            <p:sp>
              <p:nvSpPr>
                <p:cNvPr id="7278" name="Google Shape;7278;p6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2"/>
              <p:cNvGrpSpPr/>
              <p:nvPr/>
            </p:nvGrpSpPr>
            <p:grpSpPr>
              <a:xfrm>
                <a:off x="4846040" y="3654750"/>
                <a:ext cx="31405" cy="26993"/>
                <a:chOff x="4846040" y="3654750"/>
                <a:chExt cx="31405" cy="26993"/>
              </a:xfrm>
            </p:grpSpPr>
            <p:sp>
              <p:nvSpPr>
                <p:cNvPr id="7281" name="Google Shape;7281;p6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2"/>
              <p:cNvGrpSpPr/>
              <p:nvPr/>
            </p:nvGrpSpPr>
            <p:grpSpPr>
              <a:xfrm>
                <a:off x="4925673" y="3691700"/>
                <a:ext cx="40253" cy="34472"/>
                <a:chOff x="4925673" y="3691700"/>
                <a:chExt cx="40253" cy="34472"/>
              </a:xfrm>
            </p:grpSpPr>
            <p:sp>
              <p:nvSpPr>
                <p:cNvPr id="7284" name="Google Shape;7284;p6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2"/>
              <p:cNvGrpSpPr/>
              <p:nvPr/>
            </p:nvGrpSpPr>
            <p:grpSpPr>
              <a:xfrm>
                <a:off x="4894653" y="3740848"/>
                <a:ext cx="31405" cy="26906"/>
                <a:chOff x="4894653" y="3740848"/>
                <a:chExt cx="31405" cy="26906"/>
              </a:xfrm>
            </p:grpSpPr>
            <p:sp>
              <p:nvSpPr>
                <p:cNvPr id="7287" name="Google Shape;7287;p6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2"/>
              <p:cNvGrpSpPr/>
              <p:nvPr/>
            </p:nvGrpSpPr>
            <p:grpSpPr>
              <a:xfrm>
                <a:off x="4962300" y="3696348"/>
                <a:ext cx="38255" cy="32773"/>
                <a:chOff x="4962300" y="3696348"/>
                <a:chExt cx="38255" cy="32773"/>
              </a:xfrm>
            </p:grpSpPr>
            <p:sp>
              <p:nvSpPr>
                <p:cNvPr id="7290" name="Google Shape;7290;p6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4980185" y="3743349"/>
                <a:ext cx="31499" cy="26969"/>
                <a:chOff x="4980185" y="3743349"/>
                <a:chExt cx="31499" cy="26969"/>
              </a:xfrm>
            </p:grpSpPr>
            <p:sp>
              <p:nvSpPr>
                <p:cNvPr id="7293" name="Google Shape;7293;p6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2"/>
              <p:cNvGrpSpPr/>
              <p:nvPr/>
            </p:nvGrpSpPr>
            <p:grpSpPr>
              <a:xfrm>
                <a:off x="5013768" y="3734312"/>
                <a:ext cx="31499" cy="26969"/>
                <a:chOff x="5013768" y="3734312"/>
                <a:chExt cx="31499" cy="26969"/>
              </a:xfrm>
            </p:grpSpPr>
            <p:sp>
              <p:nvSpPr>
                <p:cNvPr id="7296" name="Google Shape;7296;p6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2"/>
              <p:cNvGrpSpPr/>
              <p:nvPr/>
            </p:nvGrpSpPr>
            <p:grpSpPr>
              <a:xfrm>
                <a:off x="5036703" y="3764545"/>
                <a:ext cx="31499" cy="26898"/>
                <a:chOff x="5036703" y="3764545"/>
                <a:chExt cx="31499" cy="26898"/>
              </a:xfrm>
            </p:grpSpPr>
            <p:sp>
              <p:nvSpPr>
                <p:cNvPr id="7299" name="Google Shape;7299;p6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2"/>
              <p:cNvGrpSpPr/>
              <p:nvPr/>
            </p:nvGrpSpPr>
            <p:grpSpPr>
              <a:xfrm>
                <a:off x="4953546" y="3768352"/>
                <a:ext cx="31405" cy="26898"/>
                <a:chOff x="4953546" y="3768352"/>
                <a:chExt cx="31405" cy="26898"/>
              </a:xfrm>
            </p:grpSpPr>
            <p:sp>
              <p:nvSpPr>
                <p:cNvPr id="7302" name="Google Shape;7302;p6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4964770" y="3814016"/>
                <a:ext cx="31499" cy="26993"/>
                <a:chOff x="4964770" y="3814016"/>
                <a:chExt cx="31499" cy="26993"/>
              </a:xfrm>
            </p:grpSpPr>
            <p:sp>
              <p:nvSpPr>
                <p:cNvPr id="7305" name="Google Shape;7305;p6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2"/>
              <p:cNvGrpSpPr/>
              <p:nvPr/>
            </p:nvGrpSpPr>
            <p:grpSpPr>
              <a:xfrm>
                <a:off x="4923290" y="3800504"/>
                <a:ext cx="31468" cy="26898"/>
                <a:chOff x="4923290" y="3800504"/>
                <a:chExt cx="31468" cy="26898"/>
              </a:xfrm>
            </p:grpSpPr>
            <p:sp>
              <p:nvSpPr>
                <p:cNvPr id="7308" name="Google Shape;7308;p6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2"/>
              <p:cNvGrpSpPr/>
              <p:nvPr/>
            </p:nvGrpSpPr>
            <p:grpSpPr>
              <a:xfrm>
                <a:off x="5108534" y="3650943"/>
                <a:ext cx="31405" cy="26993"/>
                <a:chOff x="5108534" y="3650943"/>
                <a:chExt cx="31405" cy="26993"/>
              </a:xfrm>
            </p:grpSpPr>
            <p:sp>
              <p:nvSpPr>
                <p:cNvPr id="7311" name="Google Shape;7311;p6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2"/>
              <p:cNvGrpSpPr/>
              <p:nvPr/>
            </p:nvGrpSpPr>
            <p:grpSpPr>
              <a:xfrm>
                <a:off x="5119380" y="3760739"/>
                <a:ext cx="31499" cy="26993"/>
                <a:chOff x="5119380" y="3760739"/>
                <a:chExt cx="31499" cy="26993"/>
              </a:xfrm>
            </p:grpSpPr>
            <p:sp>
              <p:nvSpPr>
                <p:cNvPr id="7314" name="Google Shape;7314;p6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5119380" y="3788235"/>
                <a:ext cx="31499" cy="26993"/>
                <a:chOff x="5119380" y="3788235"/>
                <a:chExt cx="31499" cy="26993"/>
              </a:xfrm>
            </p:grpSpPr>
            <p:sp>
              <p:nvSpPr>
                <p:cNvPr id="7317" name="Google Shape;7317;p6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5158005" y="3875284"/>
                <a:ext cx="31405" cy="27001"/>
                <a:chOff x="5158005" y="3875284"/>
                <a:chExt cx="31405" cy="27001"/>
              </a:xfrm>
            </p:grpSpPr>
            <p:sp>
              <p:nvSpPr>
                <p:cNvPr id="7320" name="Google Shape;7320;p6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5233163" y="3764545"/>
                <a:ext cx="31499" cy="26898"/>
                <a:chOff x="5233163" y="3764545"/>
                <a:chExt cx="31499" cy="26898"/>
              </a:xfrm>
            </p:grpSpPr>
            <p:sp>
              <p:nvSpPr>
                <p:cNvPr id="7323" name="Google Shape;7323;p6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2"/>
              <p:cNvGrpSpPr/>
              <p:nvPr/>
            </p:nvGrpSpPr>
            <p:grpSpPr>
              <a:xfrm>
                <a:off x="5276168" y="3805545"/>
                <a:ext cx="31499" cy="26906"/>
                <a:chOff x="5276168" y="3805545"/>
                <a:chExt cx="31499" cy="26906"/>
              </a:xfrm>
            </p:grpSpPr>
            <p:sp>
              <p:nvSpPr>
                <p:cNvPr id="7326" name="Google Shape;7326;p6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2"/>
              <p:cNvGrpSpPr/>
              <p:nvPr/>
            </p:nvGrpSpPr>
            <p:grpSpPr>
              <a:xfrm>
                <a:off x="5294053" y="3851933"/>
                <a:ext cx="31405" cy="26945"/>
                <a:chOff x="5294053" y="3851933"/>
                <a:chExt cx="31405" cy="26945"/>
              </a:xfrm>
            </p:grpSpPr>
            <p:sp>
              <p:nvSpPr>
                <p:cNvPr id="7329" name="Google Shape;7329;p6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2"/>
              <p:cNvGrpSpPr/>
              <p:nvPr/>
            </p:nvGrpSpPr>
            <p:grpSpPr>
              <a:xfrm>
                <a:off x="5341723" y="3851902"/>
                <a:ext cx="31405" cy="26977"/>
                <a:chOff x="5341723" y="3851902"/>
                <a:chExt cx="31405" cy="26977"/>
              </a:xfrm>
            </p:grpSpPr>
            <p:sp>
              <p:nvSpPr>
                <p:cNvPr id="7332" name="Google Shape;7332;p6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2"/>
              <p:cNvGrpSpPr/>
              <p:nvPr/>
            </p:nvGrpSpPr>
            <p:grpSpPr>
              <a:xfrm>
                <a:off x="5054871" y="3507855"/>
                <a:ext cx="31405" cy="26993"/>
                <a:chOff x="5054871" y="3507855"/>
                <a:chExt cx="31405" cy="26993"/>
              </a:xfrm>
            </p:grpSpPr>
            <p:sp>
              <p:nvSpPr>
                <p:cNvPr id="7335" name="Google Shape;7335;p6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2"/>
              <p:cNvGrpSpPr/>
              <p:nvPr/>
            </p:nvGrpSpPr>
            <p:grpSpPr>
              <a:xfrm>
                <a:off x="4876579" y="3675325"/>
                <a:ext cx="31405" cy="26969"/>
                <a:chOff x="4876579" y="3675325"/>
                <a:chExt cx="31405" cy="26969"/>
              </a:xfrm>
            </p:grpSpPr>
            <p:sp>
              <p:nvSpPr>
                <p:cNvPr id="7338" name="Google Shape;7338;p6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2"/>
              <p:cNvGrpSpPr/>
              <p:nvPr/>
            </p:nvGrpSpPr>
            <p:grpSpPr>
              <a:xfrm>
                <a:off x="4842233" y="3688333"/>
                <a:ext cx="31405" cy="26993"/>
                <a:chOff x="4842233" y="3688333"/>
                <a:chExt cx="31405" cy="26993"/>
              </a:xfrm>
            </p:grpSpPr>
            <p:sp>
              <p:nvSpPr>
                <p:cNvPr id="7341" name="Google Shape;7341;p6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2"/>
              <p:cNvGrpSpPr/>
              <p:nvPr/>
            </p:nvGrpSpPr>
            <p:grpSpPr>
              <a:xfrm>
                <a:off x="5187876" y="3608032"/>
                <a:ext cx="31405" cy="27001"/>
                <a:chOff x="5187876" y="3608032"/>
                <a:chExt cx="31405" cy="27001"/>
              </a:xfrm>
            </p:grpSpPr>
            <p:sp>
              <p:nvSpPr>
                <p:cNvPr id="7344" name="Google Shape;7344;p6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6" name="Google Shape;7346;p6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8" name="Google Shape;7348;p62"/>
              <p:cNvGrpSpPr/>
              <p:nvPr/>
            </p:nvGrpSpPr>
            <p:grpSpPr>
              <a:xfrm>
                <a:off x="5269224" y="3304167"/>
                <a:ext cx="40253" cy="34402"/>
                <a:chOff x="5269224" y="3304167"/>
                <a:chExt cx="40253" cy="34402"/>
              </a:xfrm>
            </p:grpSpPr>
            <p:sp>
              <p:nvSpPr>
                <p:cNvPr id="7349" name="Google Shape;7349;p6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5327354" y="3476615"/>
                <a:ext cx="49864" cy="42723"/>
                <a:chOff x="5327354" y="3476615"/>
                <a:chExt cx="49864" cy="42723"/>
              </a:xfrm>
            </p:grpSpPr>
            <p:sp>
              <p:nvSpPr>
                <p:cNvPr id="7352" name="Google Shape;7352;p6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4" name="Google Shape;7354;p6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6" name="Google Shape;7356;p62"/>
              <p:cNvGrpSpPr/>
              <p:nvPr/>
            </p:nvGrpSpPr>
            <p:grpSpPr>
              <a:xfrm>
                <a:off x="5341723" y="3775957"/>
                <a:ext cx="31405" cy="26898"/>
                <a:chOff x="5341723" y="3775957"/>
                <a:chExt cx="31405" cy="26898"/>
              </a:xfrm>
            </p:grpSpPr>
            <p:sp>
              <p:nvSpPr>
                <p:cNvPr id="7357" name="Google Shape;7357;p6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2"/>
              <p:cNvGrpSpPr/>
              <p:nvPr/>
            </p:nvGrpSpPr>
            <p:grpSpPr>
              <a:xfrm>
                <a:off x="5439053" y="3699274"/>
                <a:ext cx="31405" cy="26898"/>
                <a:chOff x="5439053" y="3699274"/>
                <a:chExt cx="31405" cy="26898"/>
              </a:xfrm>
            </p:grpSpPr>
            <p:sp>
              <p:nvSpPr>
                <p:cNvPr id="7360" name="Google Shape;7360;p6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2"/>
              <p:cNvGrpSpPr/>
              <p:nvPr/>
            </p:nvGrpSpPr>
            <p:grpSpPr>
              <a:xfrm>
                <a:off x="5412414" y="3622307"/>
                <a:ext cx="31499" cy="26993"/>
                <a:chOff x="5412414" y="3622307"/>
                <a:chExt cx="31499" cy="26993"/>
              </a:xfrm>
            </p:grpSpPr>
            <p:sp>
              <p:nvSpPr>
                <p:cNvPr id="7363" name="Google Shape;7363;p6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62"/>
              <p:cNvGrpSpPr/>
              <p:nvPr/>
            </p:nvGrpSpPr>
            <p:grpSpPr>
              <a:xfrm>
                <a:off x="5476254" y="3473949"/>
                <a:ext cx="26835" cy="26930"/>
                <a:chOff x="5476254" y="3473949"/>
                <a:chExt cx="26835" cy="26930"/>
              </a:xfrm>
            </p:grpSpPr>
            <p:sp>
              <p:nvSpPr>
                <p:cNvPr id="7366" name="Google Shape;7366;p6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2"/>
              <p:cNvGrpSpPr/>
              <p:nvPr/>
            </p:nvGrpSpPr>
            <p:grpSpPr>
              <a:xfrm>
                <a:off x="5564547" y="3481594"/>
                <a:ext cx="31397" cy="26898"/>
                <a:chOff x="5564547" y="3481594"/>
                <a:chExt cx="31397" cy="26898"/>
              </a:xfrm>
            </p:grpSpPr>
            <p:sp>
              <p:nvSpPr>
                <p:cNvPr id="7369" name="Google Shape;7369;p6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5534101" y="3470174"/>
                <a:ext cx="31397" cy="26906"/>
                <a:chOff x="5534101" y="3470174"/>
                <a:chExt cx="31397" cy="26906"/>
              </a:xfrm>
            </p:grpSpPr>
            <p:sp>
              <p:nvSpPr>
                <p:cNvPr id="7372" name="Google Shape;7372;p6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2"/>
              <p:cNvGrpSpPr/>
              <p:nvPr/>
            </p:nvGrpSpPr>
            <p:grpSpPr>
              <a:xfrm>
                <a:off x="5610879" y="3314486"/>
                <a:ext cx="31499" cy="26938"/>
                <a:chOff x="5610879" y="3314486"/>
                <a:chExt cx="31499" cy="26938"/>
              </a:xfrm>
            </p:grpSpPr>
            <p:sp>
              <p:nvSpPr>
                <p:cNvPr id="7375" name="Google Shape;7375;p6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4834525" y="3501382"/>
                <a:ext cx="31499" cy="26898"/>
                <a:chOff x="4834525" y="3501382"/>
                <a:chExt cx="31499" cy="26898"/>
              </a:xfrm>
            </p:grpSpPr>
            <p:sp>
              <p:nvSpPr>
                <p:cNvPr id="7378" name="Google Shape;7378;p6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2"/>
              <p:cNvGrpSpPr/>
              <p:nvPr/>
            </p:nvGrpSpPr>
            <p:grpSpPr>
              <a:xfrm>
                <a:off x="4898460" y="3580158"/>
                <a:ext cx="31405" cy="26898"/>
                <a:chOff x="4898460" y="3580158"/>
                <a:chExt cx="31405" cy="26898"/>
              </a:xfrm>
            </p:grpSpPr>
            <p:sp>
              <p:nvSpPr>
                <p:cNvPr id="7381" name="Google Shape;7381;p6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2"/>
              <p:cNvGrpSpPr/>
              <p:nvPr/>
            </p:nvGrpSpPr>
            <p:grpSpPr>
              <a:xfrm>
                <a:off x="4882667" y="3608032"/>
                <a:ext cx="31499" cy="27001"/>
                <a:chOff x="4882667" y="3608032"/>
                <a:chExt cx="31499" cy="27001"/>
              </a:xfrm>
            </p:grpSpPr>
            <p:sp>
              <p:nvSpPr>
                <p:cNvPr id="7384" name="Google Shape;7384;p6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2"/>
              <p:cNvGrpSpPr/>
              <p:nvPr/>
            </p:nvGrpSpPr>
            <p:grpSpPr>
              <a:xfrm>
                <a:off x="4843373" y="3631407"/>
                <a:ext cx="16273" cy="16186"/>
                <a:chOff x="4843373" y="3631407"/>
                <a:chExt cx="16273" cy="16186"/>
              </a:xfrm>
            </p:grpSpPr>
            <p:sp>
              <p:nvSpPr>
                <p:cNvPr id="7387" name="Google Shape;7387;p6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2"/>
              <p:cNvGrpSpPr/>
              <p:nvPr/>
            </p:nvGrpSpPr>
            <p:grpSpPr>
              <a:xfrm>
                <a:off x="4727773" y="3591578"/>
                <a:ext cx="31499" cy="26898"/>
                <a:chOff x="4727773" y="3591578"/>
                <a:chExt cx="31499" cy="26898"/>
              </a:xfrm>
            </p:grpSpPr>
            <p:sp>
              <p:nvSpPr>
                <p:cNvPr id="7390" name="Google Shape;7390;p6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2" name="Google Shape;7392;p6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4" name="Google Shape;7394;p62"/>
              <p:cNvGrpSpPr/>
              <p:nvPr/>
            </p:nvGrpSpPr>
            <p:grpSpPr>
              <a:xfrm>
                <a:off x="4609421" y="3577398"/>
                <a:ext cx="31499" cy="27001"/>
                <a:chOff x="4609421" y="3577398"/>
                <a:chExt cx="31499" cy="27001"/>
              </a:xfrm>
            </p:grpSpPr>
            <p:sp>
              <p:nvSpPr>
                <p:cNvPr id="7395" name="Google Shape;7395;p6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62"/>
              <p:cNvGrpSpPr/>
              <p:nvPr/>
            </p:nvGrpSpPr>
            <p:grpSpPr>
              <a:xfrm>
                <a:off x="4649289" y="3577398"/>
                <a:ext cx="31499" cy="27001"/>
                <a:chOff x="4649289" y="3577398"/>
                <a:chExt cx="31499" cy="27001"/>
              </a:xfrm>
            </p:grpSpPr>
            <p:sp>
              <p:nvSpPr>
                <p:cNvPr id="7398" name="Google Shape;7398;p6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62"/>
              <p:cNvGrpSpPr/>
              <p:nvPr/>
            </p:nvGrpSpPr>
            <p:grpSpPr>
              <a:xfrm>
                <a:off x="4605614" y="3639523"/>
                <a:ext cx="31499" cy="26906"/>
                <a:chOff x="4605614" y="3639523"/>
                <a:chExt cx="31499" cy="26906"/>
              </a:xfrm>
            </p:grpSpPr>
            <p:sp>
              <p:nvSpPr>
                <p:cNvPr id="7401" name="Google Shape;7401;p6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62"/>
              <p:cNvGrpSpPr/>
              <p:nvPr/>
            </p:nvGrpSpPr>
            <p:grpSpPr>
              <a:xfrm>
                <a:off x="4785149" y="3618846"/>
                <a:ext cx="26930" cy="26843"/>
                <a:chOff x="4785149" y="3618846"/>
                <a:chExt cx="26930" cy="26843"/>
              </a:xfrm>
            </p:grpSpPr>
            <p:sp>
              <p:nvSpPr>
                <p:cNvPr id="7404" name="Google Shape;7404;p6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2"/>
              <p:cNvGrpSpPr/>
              <p:nvPr/>
            </p:nvGrpSpPr>
            <p:grpSpPr>
              <a:xfrm>
                <a:off x="4810167" y="3601567"/>
                <a:ext cx="31405" cy="26898"/>
                <a:chOff x="4810167" y="3601567"/>
                <a:chExt cx="31405" cy="26898"/>
              </a:xfrm>
            </p:grpSpPr>
            <p:sp>
              <p:nvSpPr>
                <p:cNvPr id="7407" name="Google Shape;7407;p6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4831002" y="3373230"/>
                <a:ext cx="31405" cy="26898"/>
                <a:chOff x="4831002" y="3373230"/>
                <a:chExt cx="31405" cy="26898"/>
              </a:xfrm>
            </p:grpSpPr>
            <p:sp>
              <p:nvSpPr>
                <p:cNvPr id="7410" name="Google Shape;7410;p6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4719311" y="3355054"/>
                <a:ext cx="31499" cy="27001"/>
                <a:chOff x="4719311" y="3355054"/>
                <a:chExt cx="31499" cy="27001"/>
              </a:xfrm>
            </p:grpSpPr>
            <p:sp>
              <p:nvSpPr>
                <p:cNvPr id="7413" name="Google Shape;7413;p6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2"/>
              <p:cNvGrpSpPr/>
              <p:nvPr/>
            </p:nvGrpSpPr>
            <p:grpSpPr>
              <a:xfrm>
                <a:off x="4798755" y="3450260"/>
                <a:ext cx="26930" cy="26930"/>
                <a:chOff x="4798755" y="3450260"/>
                <a:chExt cx="26930" cy="26930"/>
              </a:xfrm>
            </p:grpSpPr>
            <p:sp>
              <p:nvSpPr>
                <p:cNvPr id="7416" name="Google Shape;7416;p6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2"/>
              <p:cNvGrpSpPr/>
              <p:nvPr/>
            </p:nvGrpSpPr>
            <p:grpSpPr>
              <a:xfrm>
                <a:off x="4645576" y="3467555"/>
                <a:ext cx="31405" cy="26953"/>
                <a:chOff x="4645576" y="3467555"/>
                <a:chExt cx="31405" cy="26953"/>
              </a:xfrm>
            </p:grpSpPr>
            <p:sp>
              <p:nvSpPr>
                <p:cNvPr id="7419" name="Google Shape;7419;p6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2"/>
              <p:cNvGrpSpPr/>
              <p:nvPr/>
            </p:nvGrpSpPr>
            <p:grpSpPr>
              <a:xfrm>
                <a:off x="4687631" y="3583965"/>
                <a:ext cx="31499" cy="26898"/>
                <a:chOff x="4687631" y="3583965"/>
                <a:chExt cx="31499" cy="26898"/>
              </a:xfrm>
            </p:grpSpPr>
            <p:sp>
              <p:nvSpPr>
                <p:cNvPr id="7422" name="Google Shape;7422;p6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4719311" y="3471314"/>
                <a:ext cx="31499" cy="27001"/>
                <a:chOff x="4719311" y="3471314"/>
                <a:chExt cx="31499" cy="27001"/>
              </a:xfrm>
            </p:grpSpPr>
            <p:sp>
              <p:nvSpPr>
                <p:cNvPr id="7425" name="Google Shape;7425;p6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2"/>
              <p:cNvGrpSpPr/>
              <p:nvPr/>
            </p:nvGrpSpPr>
            <p:grpSpPr>
              <a:xfrm>
                <a:off x="4719311" y="3434404"/>
                <a:ext cx="31499" cy="26898"/>
                <a:chOff x="4719311" y="3434404"/>
                <a:chExt cx="31499" cy="26898"/>
              </a:xfrm>
            </p:grpSpPr>
            <p:sp>
              <p:nvSpPr>
                <p:cNvPr id="7428" name="Google Shape;7428;p6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2"/>
              <p:cNvGrpSpPr/>
              <p:nvPr/>
            </p:nvGrpSpPr>
            <p:grpSpPr>
              <a:xfrm>
                <a:off x="4768876" y="3401772"/>
                <a:ext cx="31499" cy="26898"/>
                <a:chOff x="4768876" y="3401772"/>
                <a:chExt cx="31499" cy="26898"/>
              </a:xfrm>
            </p:grpSpPr>
            <p:sp>
              <p:nvSpPr>
                <p:cNvPr id="7431" name="Google Shape;7431;p6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2"/>
              <p:cNvGrpSpPr/>
              <p:nvPr/>
            </p:nvGrpSpPr>
            <p:grpSpPr>
              <a:xfrm>
                <a:off x="4762214" y="3471377"/>
                <a:ext cx="26938" cy="26938"/>
                <a:chOff x="4762214" y="3471377"/>
                <a:chExt cx="26938" cy="26938"/>
              </a:xfrm>
            </p:grpSpPr>
            <p:sp>
              <p:nvSpPr>
                <p:cNvPr id="7434" name="Google Shape;7434;p6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4790473" y="3344782"/>
                <a:ext cx="31405" cy="26898"/>
                <a:chOff x="4790473" y="3344782"/>
                <a:chExt cx="31405" cy="26898"/>
              </a:xfrm>
            </p:grpSpPr>
            <p:sp>
              <p:nvSpPr>
                <p:cNvPr id="7437" name="Google Shape;7437;p6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4823774" y="3950733"/>
                <a:ext cx="37398" cy="32034"/>
                <a:chOff x="4823774" y="3950733"/>
                <a:chExt cx="37398" cy="32034"/>
              </a:xfrm>
            </p:grpSpPr>
            <p:sp>
              <p:nvSpPr>
                <p:cNvPr id="7440" name="Google Shape;7440;p6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4823396" y="4110566"/>
                <a:ext cx="31405" cy="26906"/>
                <a:chOff x="4823396" y="4110566"/>
                <a:chExt cx="31405" cy="26906"/>
              </a:xfrm>
            </p:grpSpPr>
            <p:sp>
              <p:nvSpPr>
                <p:cNvPr id="7443" name="Google Shape;7443;p6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4838332" y="3821150"/>
                <a:ext cx="31499" cy="26898"/>
                <a:chOff x="4838332" y="3821150"/>
                <a:chExt cx="31499" cy="26898"/>
              </a:xfrm>
            </p:grpSpPr>
            <p:sp>
              <p:nvSpPr>
                <p:cNvPr id="7446" name="Google Shape;7446;p6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2"/>
              <p:cNvGrpSpPr/>
              <p:nvPr/>
            </p:nvGrpSpPr>
            <p:grpSpPr>
              <a:xfrm>
                <a:off x="4661275" y="3815007"/>
                <a:ext cx="36824" cy="31523"/>
                <a:chOff x="4661275" y="3815007"/>
                <a:chExt cx="36824" cy="31523"/>
              </a:xfrm>
            </p:grpSpPr>
            <p:sp>
              <p:nvSpPr>
                <p:cNvPr id="7449" name="Google Shape;7449;p6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2"/>
              <p:cNvGrpSpPr/>
              <p:nvPr/>
            </p:nvGrpSpPr>
            <p:grpSpPr>
              <a:xfrm>
                <a:off x="4558998" y="3851037"/>
                <a:ext cx="33591" cy="28699"/>
                <a:chOff x="4558998" y="3851037"/>
                <a:chExt cx="33591" cy="28699"/>
              </a:xfrm>
            </p:grpSpPr>
            <p:sp>
              <p:nvSpPr>
                <p:cNvPr id="7452" name="Google Shape;7452;p6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2"/>
              <p:cNvGrpSpPr/>
              <p:nvPr/>
            </p:nvGrpSpPr>
            <p:grpSpPr>
              <a:xfrm>
                <a:off x="4696762" y="3638587"/>
                <a:ext cx="33591" cy="28794"/>
                <a:chOff x="4696762" y="3638587"/>
                <a:chExt cx="33591" cy="28794"/>
              </a:xfrm>
            </p:grpSpPr>
            <p:sp>
              <p:nvSpPr>
                <p:cNvPr id="7455" name="Google Shape;7455;p6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2"/>
              <p:cNvGrpSpPr/>
              <p:nvPr/>
            </p:nvGrpSpPr>
            <p:grpSpPr>
              <a:xfrm>
                <a:off x="4929479" y="3939140"/>
                <a:ext cx="33497" cy="28692"/>
                <a:chOff x="4929479" y="3939140"/>
                <a:chExt cx="33497" cy="28692"/>
              </a:xfrm>
            </p:grpSpPr>
            <p:sp>
              <p:nvSpPr>
                <p:cNvPr id="7458" name="Google Shape;7458;p6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2"/>
              <p:cNvGrpSpPr/>
              <p:nvPr/>
            </p:nvGrpSpPr>
            <p:grpSpPr>
              <a:xfrm>
                <a:off x="4907119" y="3986039"/>
                <a:ext cx="33497" cy="28699"/>
                <a:chOff x="4907119" y="3986039"/>
                <a:chExt cx="33497" cy="28699"/>
              </a:xfrm>
            </p:grpSpPr>
            <p:sp>
              <p:nvSpPr>
                <p:cNvPr id="7461" name="Google Shape;7461;p6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2"/>
              <p:cNvGrpSpPr/>
              <p:nvPr/>
            </p:nvGrpSpPr>
            <p:grpSpPr>
              <a:xfrm>
                <a:off x="4911783" y="4048102"/>
                <a:ext cx="33591" cy="28762"/>
                <a:chOff x="4911783" y="4048102"/>
                <a:chExt cx="33591" cy="28762"/>
              </a:xfrm>
            </p:grpSpPr>
            <p:sp>
              <p:nvSpPr>
                <p:cNvPr id="7464" name="Google Shape;7464;p6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6" name="Google Shape;7466;p6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8" name="Google Shape;7468;p62"/>
              <p:cNvGrpSpPr/>
              <p:nvPr/>
            </p:nvGrpSpPr>
            <p:grpSpPr>
              <a:xfrm>
                <a:off x="4762623" y="3837847"/>
                <a:ext cx="42416" cy="36273"/>
                <a:chOff x="4762623" y="3837847"/>
                <a:chExt cx="42416" cy="36273"/>
              </a:xfrm>
            </p:grpSpPr>
            <p:sp>
              <p:nvSpPr>
                <p:cNvPr id="7469" name="Google Shape;7469;p6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2"/>
              <p:cNvGrpSpPr/>
              <p:nvPr/>
            </p:nvGrpSpPr>
            <p:grpSpPr>
              <a:xfrm>
                <a:off x="4746044" y="4104966"/>
                <a:ext cx="33497" cy="28699"/>
                <a:chOff x="4746044" y="4104966"/>
                <a:chExt cx="33497" cy="28699"/>
              </a:xfrm>
            </p:grpSpPr>
            <p:sp>
              <p:nvSpPr>
                <p:cNvPr id="7472" name="Google Shape;7472;p6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9646" y="4162554"/>
                <a:ext cx="33591" cy="28762"/>
                <a:chOff x="4859646" y="4162554"/>
                <a:chExt cx="33591" cy="28762"/>
              </a:xfrm>
            </p:grpSpPr>
            <p:sp>
              <p:nvSpPr>
                <p:cNvPr id="7475" name="Google Shape;7475;p6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7" name="Google Shape;7477;p62"/>
            <p:cNvGrpSpPr/>
            <p:nvPr/>
          </p:nvGrpSpPr>
          <p:grpSpPr>
            <a:xfrm>
              <a:off x="3597785" y="3274438"/>
              <a:ext cx="855610" cy="1122100"/>
              <a:chOff x="3597785" y="3274438"/>
              <a:chExt cx="855610" cy="1122100"/>
            </a:xfrm>
          </p:grpSpPr>
          <p:grpSp>
            <p:nvGrpSpPr>
              <p:cNvPr id="7478" name="Google Shape;7478;p62"/>
              <p:cNvGrpSpPr/>
              <p:nvPr/>
            </p:nvGrpSpPr>
            <p:grpSpPr>
              <a:xfrm>
                <a:off x="3617857" y="3284717"/>
                <a:ext cx="826785" cy="1099165"/>
                <a:chOff x="3617857" y="3284717"/>
                <a:chExt cx="826785" cy="1099165"/>
              </a:xfrm>
            </p:grpSpPr>
            <p:sp>
              <p:nvSpPr>
                <p:cNvPr id="7479" name="Google Shape;7479;p6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2"/>
              <p:cNvGrpSpPr/>
              <p:nvPr/>
            </p:nvGrpSpPr>
            <p:grpSpPr>
              <a:xfrm>
                <a:off x="4180904" y="4251758"/>
                <a:ext cx="37783" cy="32420"/>
                <a:chOff x="4180904" y="4251758"/>
                <a:chExt cx="37783" cy="32420"/>
              </a:xfrm>
            </p:grpSpPr>
            <p:sp>
              <p:nvSpPr>
                <p:cNvPr id="7536" name="Google Shape;7536;p6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62"/>
              <p:cNvGrpSpPr/>
              <p:nvPr/>
            </p:nvGrpSpPr>
            <p:grpSpPr>
              <a:xfrm>
                <a:off x="4201644" y="4081324"/>
                <a:ext cx="37783" cy="32364"/>
                <a:chOff x="4201644" y="4081324"/>
                <a:chExt cx="37783" cy="32364"/>
              </a:xfrm>
            </p:grpSpPr>
            <p:sp>
              <p:nvSpPr>
                <p:cNvPr id="7539" name="Google Shape;7539;p6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4284416" y="3887428"/>
                <a:ext cx="37783" cy="32451"/>
                <a:chOff x="4284416" y="3887428"/>
                <a:chExt cx="37783" cy="32451"/>
              </a:xfrm>
            </p:grpSpPr>
            <p:sp>
              <p:nvSpPr>
                <p:cNvPr id="7542" name="Google Shape;7542;p6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62"/>
              <p:cNvGrpSpPr/>
              <p:nvPr/>
            </p:nvGrpSpPr>
            <p:grpSpPr>
              <a:xfrm>
                <a:off x="4223721" y="3860404"/>
                <a:ext cx="37870" cy="32364"/>
                <a:chOff x="4223721" y="3860404"/>
                <a:chExt cx="37870" cy="32364"/>
              </a:xfrm>
            </p:grpSpPr>
            <p:sp>
              <p:nvSpPr>
                <p:cNvPr id="7545" name="Google Shape;7545;p6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62"/>
              <p:cNvGrpSpPr/>
              <p:nvPr/>
            </p:nvGrpSpPr>
            <p:grpSpPr>
              <a:xfrm>
                <a:off x="4104889" y="3699242"/>
                <a:ext cx="37776" cy="32357"/>
                <a:chOff x="4104889" y="3699242"/>
                <a:chExt cx="37776" cy="32357"/>
              </a:xfrm>
            </p:grpSpPr>
            <p:sp>
              <p:nvSpPr>
                <p:cNvPr id="7548" name="Google Shape;7548;p6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62"/>
              <p:cNvGrpSpPr/>
              <p:nvPr/>
            </p:nvGrpSpPr>
            <p:grpSpPr>
              <a:xfrm>
                <a:off x="4143608" y="3475121"/>
                <a:ext cx="37878" cy="32420"/>
                <a:chOff x="4143608" y="3475121"/>
                <a:chExt cx="37878" cy="32420"/>
              </a:xfrm>
            </p:grpSpPr>
            <p:sp>
              <p:nvSpPr>
                <p:cNvPr id="7551" name="Google Shape;7551;p6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2"/>
              <p:cNvGrpSpPr/>
              <p:nvPr/>
            </p:nvGrpSpPr>
            <p:grpSpPr>
              <a:xfrm>
                <a:off x="4217248" y="3570893"/>
                <a:ext cx="37776" cy="32364"/>
                <a:chOff x="4217248" y="3570893"/>
                <a:chExt cx="37776" cy="32364"/>
              </a:xfrm>
            </p:grpSpPr>
            <p:sp>
              <p:nvSpPr>
                <p:cNvPr id="7554" name="Google Shape;7554;p6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4255307" y="3431612"/>
                <a:ext cx="37776" cy="32451"/>
                <a:chOff x="4255307" y="3431612"/>
                <a:chExt cx="37776" cy="32451"/>
              </a:xfrm>
            </p:grpSpPr>
            <p:sp>
              <p:nvSpPr>
                <p:cNvPr id="7557" name="Google Shape;7557;p6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2"/>
              <p:cNvGrpSpPr/>
              <p:nvPr/>
            </p:nvGrpSpPr>
            <p:grpSpPr>
              <a:xfrm>
                <a:off x="3853052" y="3577398"/>
                <a:ext cx="37776" cy="32420"/>
                <a:chOff x="3853052" y="3577398"/>
                <a:chExt cx="37776" cy="32420"/>
              </a:xfrm>
            </p:grpSpPr>
            <p:sp>
              <p:nvSpPr>
                <p:cNvPr id="7560" name="Google Shape;7560;p6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2"/>
              <p:cNvGrpSpPr/>
              <p:nvPr/>
            </p:nvGrpSpPr>
            <p:grpSpPr>
              <a:xfrm>
                <a:off x="4039908" y="3412107"/>
                <a:ext cx="37776" cy="32357"/>
                <a:chOff x="4039908" y="3412107"/>
                <a:chExt cx="37776" cy="32357"/>
              </a:xfrm>
            </p:grpSpPr>
            <p:sp>
              <p:nvSpPr>
                <p:cNvPr id="7563" name="Google Shape;7563;p6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2"/>
              <p:cNvGrpSpPr/>
              <p:nvPr/>
            </p:nvGrpSpPr>
            <p:grpSpPr>
              <a:xfrm>
                <a:off x="4017360" y="3342061"/>
                <a:ext cx="37870" cy="32380"/>
                <a:chOff x="4017360" y="3342061"/>
                <a:chExt cx="37870" cy="32380"/>
              </a:xfrm>
            </p:grpSpPr>
            <p:sp>
              <p:nvSpPr>
                <p:cNvPr id="7566" name="Google Shape;7566;p6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8" name="Google Shape;7568;p6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0" name="Google Shape;7570;p62"/>
              <p:cNvGrpSpPr/>
              <p:nvPr/>
            </p:nvGrpSpPr>
            <p:grpSpPr>
              <a:xfrm>
                <a:off x="3750870" y="3418650"/>
                <a:ext cx="37776" cy="32380"/>
                <a:chOff x="3750870" y="3418650"/>
                <a:chExt cx="37776" cy="32380"/>
              </a:xfrm>
            </p:grpSpPr>
            <p:sp>
              <p:nvSpPr>
                <p:cNvPr id="7571" name="Google Shape;7571;p6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2"/>
              <p:cNvGrpSpPr/>
              <p:nvPr/>
            </p:nvGrpSpPr>
            <p:grpSpPr>
              <a:xfrm>
                <a:off x="3632509" y="3274438"/>
                <a:ext cx="37783" cy="32357"/>
                <a:chOff x="3632509" y="3274438"/>
                <a:chExt cx="37783" cy="32357"/>
              </a:xfrm>
            </p:grpSpPr>
            <p:sp>
              <p:nvSpPr>
                <p:cNvPr id="7574" name="Google Shape;7574;p6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2"/>
              <p:cNvGrpSpPr/>
              <p:nvPr/>
            </p:nvGrpSpPr>
            <p:grpSpPr>
              <a:xfrm>
                <a:off x="3906424" y="3297561"/>
                <a:ext cx="37776" cy="32451"/>
                <a:chOff x="3906424" y="3297561"/>
                <a:chExt cx="37776" cy="32451"/>
              </a:xfrm>
            </p:grpSpPr>
            <p:sp>
              <p:nvSpPr>
                <p:cNvPr id="7577" name="Google Shape;7577;p6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2"/>
              <p:cNvGrpSpPr/>
              <p:nvPr/>
            </p:nvGrpSpPr>
            <p:grpSpPr>
              <a:xfrm>
                <a:off x="3866084" y="3412107"/>
                <a:ext cx="37776" cy="32357"/>
                <a:chOff x="3866084" y="3412107"/>
                <a:chExt cx="37776" cy="32357"/>
              </a:xfrm>
            </p:grpSpPr>
            <p:sp>
              <p:nvSpPr>
                <p:cNvPr id="7580" name="Google Shape;7580;p6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62"/>
              <p:cNvGrpSpPr/>
              <p:nvPr/>
            </p:nvGrpSpPr>
            <p:grpSpPr>
              <a:xfrm>
                <a:off x="4023919" y="3766409"/>
                <a:ext cx="37783" cy="32357"/>
                <a:chOff x="4023919" y="3766409"/>
                <a:chExt cx="37783" cy="32357"/>
              </a:xfrm>
            </p:grpSpPr>
            <p:sp>
              <p:nvSpPr>
                <p:cNvPr id="7583" name="Google Shape;7583;p6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62"/>
              <p:cNvGrpSpPr/>
              <p:nvPr/>
            </p:nvGrpSpPr>
            <p:grpSpPr>
              <a:xfrm>
                <a:off x="3973882" y="3779449"/>
                <a:ext cx="37776" cy="32357"/>
                <a:chOff x="3973882" y="3779449"/>
                <a:chExt cx="37776" cy="32357"/>
              </a:xfrm>
            </p:grpSpPr>
            <p:sp>
              <p:nvSpPr>
                <p:cNvPr id="7586" name="Google Shape;7586;p6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4073398" y="3838028"/>
                <a:ext cx="37776" cy="32380"/>
                <a:chOff x="4073398" y="3838028"/>
                <a:chExt cx="37776" cy="32380"/>
              </a:xfrm>
            </p:grpSpPr>
            <p:sp>
              <p:nvSpPr>
                <p:cNvPr id="7589" name="Google Shape;7589;p6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62"/>
              <p:cNvGrpSpPr/>
              <p:nvPr/>
            </p:nvGrpSpPr>
            <p:grpSpPr>
              <a:xfrm>
                <a:off x="4342672" y="4144496"/>
                <a:ext cx="37752" cy="32364"/>
                <a:chOff x="4342672" y="4144496"/>
                <a:chExt cx="37752" cy="32364"/>
              </a:xfrm>
            </p:grpSpPr>
            <p:sp>
              <p:nvSpPr>
                <p:cNvPr id="7592" name="Google Shape;7592;p6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62"/>
              <p:cNvGrpSpPr/>
              <p:nvPr/>
            </p:nvGrpSpPr>
            <p:grpSpPr>
              <a:xfrm>
                <a:off x="4406386" y="4056872"/>
                <a:ext cx="37783" cy="32364"/>
                <a:chOff x="4406386" y="4056872"/>
                <a:chExt cx="37783" cy="32364"/>
              </a:xfrm>
            </p:grpSpPr>
            <p:sp>
              <p:nvSpPr>
                <p:cNvPr id="7595" name="Google Shape;7595;p6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2"/>
              <p:cNvGrpSpPr/>
              <p:nvPr/>
            </p:nvGrpSpPr>
            <p:grpSpPr>
              <a:xfrm>
                <a:off x="4284416" y="4245254"/>
                <a:ext cx="37783" cy="32357"/>
                <a:chOff x="4284416" y="4245254"/>
                <a:chExt cx="37783" cy="32357"/>
              </a:xfrm>
            </p:grpSpPr>
            <p:sp>
              <p:nvSpPr>
                <p:cNvPr id="7598" name="Google Shape;7598;p6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2"/>
              <p:cNvGrpSpPr/>
              <p:nvPr/>
            </p:nvGrpSpPr>
            <p:grpSpPr>
              <a:xfrm>
                <a:off x="4219057" y="4331258"/>
                <a:ext cx="37776" cy="32364"/>
                <a:chOff x="4219057" y="4331258"/>
                <a:chExt cx="37776" cy="32364"/>
              </a:xfrm>
            </p:grpSpPr>
            <p:sp>
              <p:nvSpPr>
                <p:cNvPr id="7601" name="Google Shape;7601;p6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2"/>
              <p:cNvGrpSpPr/>
              <p:nvPr/>
            </p:nvGrpSpPr>
            <p:grpSpPr>
              <a:xfrm>
                <a:off x="4204122" y="4141688"/>
                <a:ext cx="33497" cy="28699"/>
                <a:chOff x="4204122" y="4141688"/>
                <a:chExt cx="33497" cy="28699"/>
              </a:xfrm>
            </p:grpSpPr>
            <p:sp>
              <p:nvSpPr>
                <p:cNvPr id="7604" name="Google Shape;7604;p6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2"/>
              <p:cNvGrpSpPr/>
              <p:nvPr/>
            </p:nvGrpSpPr>
            <p:grpSpPr>
              <a:xfrm>
                <a:off x="4301546" y="4003869"/>
                <a:ext cx="38916" cy="33324"/>
                <a:chOff x="4301546" y="4003869"/>
                <a:chExt cx="38916" cy="33324"/>
              </a:xfrm>
            </p:grpSpPr>
            <p:sp>
              <p:nvSpPr>
                <p:cNvPr id="7607" name="Google Shape;7607;p6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62"/>
              <p:cNvGrpSpPr/>
              <p:nvPr/>
            </p:nvGrpSpPr>
            <p:grpSpPr>
              <a:xfrm>
                <a:off x="4210681" y="3924669"/>
                <a:ext cx="36549" cy="31366"/>
                <a:chOff x="4210681" y="3924669"/>
                <a:chExt cx="36549" cy="31366"/>
              </a:xfrm>
            </p:grpSpPr>
            <p:sp>
              <p:nvSpPr>
                <p:cNvPr id="7610" name="Google Shape;7610;p6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3987771" y="3628874"/>
                <a:ext cx="31499" cy="26993"/>
                <a:chOff x="3987771" y="3628874"/>
                <a:chExt cx="31499" cy="26993"/>
              </a:xfrm>
            </p:grpSpPr>
            <p:sp>
              <p:nvSpPr>
                <p:cNvPr id="7613" name="Google Shape;7613;p6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62"/>
              <p:cNvGrpSpPr/>
              <p:nvPr/>
            </p:nvGrpSpPr>
            <p:grpSpPr>
              <a:xfrm>
                <a:off x="4087382" y="3775674"/>
                <a:ext cx="31405" cy="26898"/>
                <a:chOff x="4087382" y="3775674"/>
                <a:chExt cx="31405" cy="26898"/>
              </a:xfrm>
            </p:grpSpPr>
            <p:sp>
              <p:nvSpPr>
                <p:cNvPr id="7616" name="Google Shape;7616;p6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2"/>
              <p:cNvGrpSpPr/>
              <p:nvPr/>
            </p:nvGrpSpPr>
            <p:grpSpPr>
              <a:xfrm>
                <a:off x="4118873" y="3856637"/>
                <a:ext cx="31405" cy="26906"/>
                <a:chOff x="4118873" y="3856637"/>
                <a:chExt cx="31405" cy="26906"/>
              </a:xfrm>
            </p:grpSpPr>
            <p:sp>
              <p:nvSpPr>
                <p:cNvPr id="7619" name="Google Shape;7619;p6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4168541" y="3639523"/>
                <a:ext cx="31499" cy="26906"/>
                <a:chOff x="4168541" y="3639523"/>
                <a:chExt cx="31499" cy="26906"/>
              </a:xfrm>
            </p:grpSpPr>
            <p:sp>
              <p:nvSpPr>
                <p:cNvPr id="7622" name="Google Shape;7622;p6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2"/>
              <p:cNvGrpSpPr/>
              <p:nvPr/>
            </p:nvGrpSpPr>
            <p:grpSpPr>
              <a:xfrm>
                <a:off x="3965789" y="3393545"/>
                <a:ext cx="31405" cy="26945"/>
                <a:chOff x="3965789" y="3393545"/>
                <a:chExt cx="31405" cy="26945"/>
              </a:xfrm>
            </p:grpSpPr>
            <p:sp>
              <p:nvSpPr>
                <p:cNvPr id="7625" name="Google Shape;7625;p6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3925166" y="3491008"/>
                <a:ext cx="31405" cy="27001"/>
                <a:chOff x="3925166" y="3491008"/>
                <a:chExt cx="31405" cy="27001"/>
              </a:xfrm>
            </p:grpSpPr>
            <p:sp>
              <p:nvSpPr>
                <p:cNvPr id="7628" name="Google Shape;7628;p6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2"/>
              <p:cNvGrpSpPr/>
              <p:nvPr/>
            </p:nvGrpSpPr>
            <p:grpSpPr>
              <a:xfrm>
                <a:off x="3682845" y="3340976"/>
                <a:ext cx="31397" cy="26898"/>
                <a:chOff x="3682845" y="3340976"/>
                <a:chExt cx="31397" cy="26898"/>
              </a:xfrm>
            </p:grpSpPr>
            <p:sp>
              <p:nvSpPr>
                <p:cNvPr id="7631" name="Google Shape;7631;p6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2"/>
              <p:cNvGrpSpPr/>
              <p:nvPr/>
            </p:nvGrpSpPr>
            <p:grpSpPr>
              <a:xfrm>
                <a:off x="3795393" y="3353725"/>
                <a:ext cx="31499" cy="26993"/>
                <a:chOff x="3795393" y="3353725"/>
                <a:chExt cx="31499" cy="26993"/>
              </a:xfrm>
            </p:grpSpPr>
            <p:sp>
              <p:nvSpPr>
                <p:cNvPr id="7634" name="Google Shape;7634;p6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2"/>
              <p:cNvGrpSpPr/>
              <p:nvPr/>
            </p:nvGrpSpPr>
            <p:grpSpPr>
              <a:xfrm>
                <a:off x="4176909" y="4363221"/>
                <a:ext cx="38924" cy="33316"/>
                <a:chOff x="4176909" y="4363221"/>
                <a:chExt cx="38924" cy="33316"/>
              </a:xfrm>
            </p:grpSpPr>
            <p:sp>
              <p:nvSpPr>
                <p:cNvPr id="7637" name="Google Shape;7637;p6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2"/>
              <p:cNvGrpSpPr/>
              <p:nvPr/>
            </p:nvGrpSpPr>
            <p:grpSpPr>
              <a:xfrm>
                <a:off x="4226191" y="4007660"/>
                <a:ext cx="33560" cy="28770"/>
                <a:chOff x="4226191" y="4007660"/>
                <a:chExt cx="33560" cy="28770"/>
              </a:xfrm>
            </p:grpSpPr>
            <p:sp>
              <p:nvSpPr>
                <p:cNvPr id="7640" name="Google Shape;7640;p6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2"/>
              <p:cNvGrpSpPr/>
              <p:nvPr/>
            </p:nvGrpSpPr>
            <p:grpSpPr>
              <a:xfrm>
                <a:off x="3597785" y="3377045"/>
                <a:ext cx="33591" cy="28699"/>
                <a:chOff x="3597785" y="3377045"/>
                <a:chExt cx="33591" cy="28699"/>
              </a:xfrm>
            </p:grpSpPr>
            <p:sp>
              <p:nvSpPr>
                <p:cNvPr id="7643" name="Google Shape;7643;p6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3887870" y="3669796"/>
                <a:ext cx="33591" cy="28692"/>
                <a:chOff x="3887870" y="3669796"/>
                <a:chExt cx="33591" cy="28692"/>
              </a:xfrm>
            </p:grpSpPr>
            <p:sp>
              <p:nvSpPr>
                <p:cNvPr id="7646" name="Google Shape;7646;p6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2"/>
              <p:cNvGrpSpPr/>
              <p:nvPr/>
            </p:nvGrpSpPr>
            <p:grpSpPr>
              <a:xfrm>
                <a:off x="3818320" y="3481625"/>
                <a:ext cx="33497" cy="28770"/>
                <a:chOff x="3818320" y="3481625"/>
                <a:chExt cx="33497" cy="28770"/>
              </a:xfrm>
            </p:grpSpPr>
            <p:sp>
              <p:nvSpPr>
                <p:cNvPr id="7649" name="Google Shape;7649;p6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2"/>
              <p:cNvGrpSpPr/>
              <p:nvPr/>
            </p:nvGrpSpPr>
            <p:grpSpPr>
              <a:xfrm>
                <a:off x="4278139" y="4120948"/>
                <a:ext cx="37492" cy="32129"/>
                <a:chOff x="4278139" y="4120948"/>
                <a:chExt cx="37492" cy="32129"/>
              </a:xfrm>
            </p:grpSpPr>
            <p:sp>
              <p:nvSpPr>
                <p:cNvPr id="7652" name="Google Shape;7652;p6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2"/>
              <p:cNvGrpSpPr/>
              <p:nvPr/>
            </p:nvGrpSpPr>
            <p:grpSpPr>
              <a:xfrm>
                <a:off x="4419898" y="3977388"/>
                <a:ext cx="33497" cy="28692"/>
                <a:chOff x="4419898" y="3977388"/>
                <a:chExt cx="33497" cy="28692"/>
              </a:xfrm>
            </p:grpSpPr>
            <p:sp>
              <p:nvSpPr>
                <p:cNvPr id="7655" name="Google Shape;7655;p6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2"/>
              <p:cNvGrpSpPr/>
              <p:nvPr/>
            </p:nvGrpSpPr>
            <p:grpSpPr>
              <a:xfrm>
                <a:off x="4158930" y="4034684"/>
                <a:ext cx="33497" cy="28762"/>
                <a:chOff x="4158930" y="4034684"/>
                <a:chExt cx="33497" cy="28762"/>
              </a:xfrm>
            </p:grpSpPr>
            <p:sp>
              <p:nvSpPr>
                <p:cNvPr id="7658" name="Google Shape;7658;p6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2"/>
              <p:cNvGrpSpPr/>
              <p:nvPr/>
            </p:nvGrpSpPr>
            <p:grpSpPr>
              <a:xfrm>
                <a:off x="4134949" y="3957049"/>
                <a:ext cx="33497" cy="28770"/>
                <a:chOff x="4134949" y="3957049"/>
                <a:chExt cx="33497" cy="28770"/>
              </a:xfrm>
            </p:grpSpPr>
            <p:sp>
              <p:nvSpPr>
                <p:cNvPr id="7661" name="Google Shape;7661;p6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2"/>
              <p:cNvGrpSpPr/>
              <p:nvPr/>
            </p:nvGrpSpPr>
            <p:grpSpPr>
              <a:xfrm>
                <a:off x="4193653" y="4184403"/>
                <a:ext cx="43580" cy="37264"/>
                <a:chOff x="4193653" y="4184403"/>
                <a:chExt cx="43580" cy="37264"/>
              </a:xfrm>
            </p:grpSpPr>
            <p:sp>
              <p:nvSpPr>
                <p:cNvPr id="7664" name="Google Shape;7664;p6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343600" y="3943844"/>
                <a:ext cx="43580" cy="37312"/>
                <a:chOff x="4343600" y="3943844"/>
                <a:chExt cx="43580" cy="37312"/>
              </a:xfrm>
            </p:grpSpPr>
            <p:sp>
              <p:nvSpPr>
                <p:cNvPr id="7667" name="Google Shape;7667;p6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2"/>
              <p:cNvGrpSpPr/>
              <p:nvPr/>
            </p:nvGrpSpPr>
            <p:grpSpPr>
              <a:xfrm>
                <a:off x="4172339" y="3381693"/>
                <a:ext cx="31499" cy="27001"/>
                <a:chOff x="4172339" y="3381693"/>
                <a:chExt cx="31499" cy="27001"/>
              </a:xfrm>
            </p:grpSpPr>
            <p:sp>
              <p:nvSpPr>
                <p:cNvPr id="7670" name="Google Shape;7670;p6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75"/>
        <p:cNvGrpSpPr/>
        <p:nvPr/>
      </p:nvGrpSpPr>
      <p:grpSpPr>
        <a:xfrm>
          <a:off x="0" y="0"/>
          <a:ext cx="0" cy="0"/>
          <a:chOff x="0" y="0"/>
          <a:chExt cx="0" cy="0"/>
        </a:xfrm>
      </p:grpSpPr>
      <p:grpSp>
        <p:nvGrpSpPr>
          <p:cNvPr id="7676" name="Google Shape;7676;p63"/>
          <p:cNvGrpSpPr/>
          <p:nvPr/>
        </p:nvGrpSpPr>
        <p:grpSpPr>
          <a:xfrm>
            <a:off x="2126623" y="3607908"/>
            <a:ext cx="1102891" cy="760337"/>
            <a:chOff x="4967783" y="2151471"/>
            <a:chExt cx="3920692" cy="2702940"/>
          </a:xfrm>
        </p:grpSpPr>
        <p:grpSp>
          <p:nvGrpSpPr>
            <p:cNvPr id="7677" name="Google Shape;7677;p63"/>
            <p:cNvGrpSpPr/>
            <p:nvPr/>
          </p:nvGrpSpPr>
          <p:grpSpPr>
            <a:xfrm>
              <a:off x="5045709" y="2252109"/>
              <a:ext cx="3761071" cy="2501708"/>
              <a:chOff x="2691784" y="1805334"/>
              <a:chExt cx="3761071" cy="2501708"/>
            </a:xfrm>
          </p:grpSpPr>
          <p:sp>
            <p:nvSpPr>
              <p:cNvPr id="7678" name="Google Shape;7678;p6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63"/>
            <p:cNvGrpSpPr/>
            <p:nvPr/>
          </p:nvGrpSpPr>
          <p:grpSpPr>
            <a:xfrm>
              <a:off x="4967783" y="2151471"/>
              <a:ext cx="3920692" cy="2702940"/>
              <a:chOff x="2613858" y="1704696"/>
              <a:chExt cx="3920692" cy="2702940"/>
            </a:xfrm>
          </p:grpSpPr>
          <p:sp>
            <p:nvSpPr>
              <p:cNvPr id="7686" name="Google Shape;7686;p6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63"/>
          <p:cNvGrpSpPr/>
          <p:nvPr/>
        </p:nvGrpSpPr>
        <p:grpSpPr>
          <a:xfrm>
            <a:off x="3530532" y="1496185"/>
            <a:ext cx="1561911" cy="708580"/>
            <a:chOff x="3530532" y="1496185"/>
            <a:chExt cx="1561911" cy="708580"/>
          </a:xfrm>
        </p:grpSpPr>
        <p:grpSp>
          <p:nvGrpSpPr>
            <p:cNvPr id="7692" name="Google Shape;7692;p63"/>
            <p:cNvGrpSpPr/>
            <p:nvPr/>
          </p:nvGrpSpPr>
          <p:grpSpPr>
            <a:xfrm>
              <a:off x="3720318" y="1857562"/>
              <a:ext cx="1372125" cy="54"/>
              <a:chOff x="3720318" y="1857562"/>
              <a:chExt cx="1372125" cy="54"/>
            </a:xfrm>
          </p:grpSpPr>
          <p:cxnSp>
            <p:nvCxnSpPr>
              <p:cNvPr id="7693" name="Google Shape;7693;p63"/>
              <p:cNvCxnSpPr>
                <a:endCxn id="769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95" name="Google Shape;7695;p6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96" name="Google Shape;7696;p6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97" name="Google Shape;7697;p63"/>
              <p:cNvCxnSpPr>
                <a:stCxn id="769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98" name="Google Shape;7698;p63"/>
            <p:cNvGrpSpPr/>
            <p:nvPr/>
          </p:nvGrpSpPr>
          <p:grpSpPr>
            <a:xfrm>
              <a:off x="3567462" y="1496185"/>
              <a:ext cx="286500" cy="272914"/>
              <a:chOff x="3567462" y="1496185"/>
              <a:chExt cx="286500" cy="272914"/>
            </a:xfrm>
          </p:grpSpPr>
          <p:cxnSp>
            <p:nvCxnSpPr>
              <p:cNvPr id="7699" name="Google Shape;7699;p6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00" name="Google Shape;7700;p6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6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3" name="Google Shape;7703;p63"/>
            <p:cNvGrpSpPr/>
            <p:nvPr/>
          </p:nvGrpSpPr>
          <p:grpSpPr>
            <a:xfrm>
              <a:off x="3929014" y="1960574"/>
              <a:ext cx="286500" cy="242342"/>
              <a:chOff x="3929014" y="1960574"/>
              <a:chExt cx="286500" cy="242342"/>
            </a:xfrm>
          </p:grpSpPr>
          <p:cxnSp>
            <p:nvCxnSpPr>
              <p:cNvPr id="7704" name="Google Shape;7704;p6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05" name="Google Shape;7705;p6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3"/>
            <p:cNvGrpSpPr/>
            <p:nvPr/>
          </p:nvGrpSpPr>
          <p:grpSpPr>
            <a:xfrm>
              <a:off x="4290828" y="1496185"/>
              <a:ext cx="286500" cy="272914"/>
              <a:chOff x="4290828" y="1496185"/>
              <a:chExt cx="286500" cy="272914"/>
            </a:xfrm>
          </p:grpSpPr>
          <p:cxnSp>
            <p:nvCxnSpPr>
              <p:cNvPr id="7707" name="Google Shape;7707;p6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08" name="Google Shape;7708;p6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6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0" name="Google Shape;7710;p63"/>
            <p:cNvGrpSpPr/>
            <p:nvPr/>
          </p:nvGrpSpPr>
          <p:grpSpPr>
            <a:xfrm>
              <a:off x="4657726" y="1959674"/>
              <a:ext cx="286500" cy="245092"/>
              <a:chOff x="4657726" y="1959674"/>
              <a:chExt cx="286500" cy="245092"/>
            </a:xfrm>
          </p:grpSpPr>
          <p:cxnSp>
            <p:nvCxnSpPr>
              <p:cNvPr id="7711" name="Google Shape;7711;p6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12" name="Google Shape;7712;p6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3" name="Google Shape;7713;p63"/>
          <p:cNvGrpSpPr/>
          <p:nvPr/>
        </p:nvGrpSpPr>
        <p:grpSpPr>
          <a:xfrm>
            <a:off x="3512551" y="2358282"/>
            <a:ext cx="1597032" cy="378649"/>
            <a:chOff x="3512551" y="2358282"/>
            <a:chExt cx="1597032" cy="378649"/>
          </a:xfrm>
        </p:grpSpPr>
        <p:grpSp>
          <p:nvGrpSpPr>
            <p:cNvPr id="7714" name="Google Shape;7714;p63"/>
            <p:cNvGrpSpPr/>
            <p:nvPr/>
          </p:nvGrpSpPr>
          <p:grpSpPr>
            <a:xfrm>
              <a:off x="3738198" y="2553002"/>
              <a:ext cx="1145834" cy="117"/>
              <a:chOff x="3738198" y="2553002"/>
              <a:chExt cx="1145834" cy="117"/>
            </a:xfrm>
          </p:grpSpPr>
          <p:cxnSp>
            <p:nvCxnSpPr>
              <p:cNvPr id="7715" name="Google Shape;7715;p6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16" name="Google Shape;7716;p6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17" name="Google Shape;7717;p63"/>
              <p:cNvCxnSpPr>
                <a:stCxn id="7718" idx="6"/>
                <a:endCxn id="771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20" name="Google Shape;7720;p63"/>
            <p:cNvGrpSpPr/>
            <p:nvPr/>
          </p:nvGrpSpPr>
          <p:grpSpPr>
            <a:xfrm>
              <a:off x="3969644" y="2440153"/>
              <a:ext cx="225900" cy="296779"/>
              <a:chOff x="3969644" y="2440153"/>
              <a:chExt cx="225900" cy="296779"/>
            </a:xfrm>
          </p:grpSpPr>
          <p:cxnSp>
            <p:nvCxnSpPr>
              <p:cNvPr id="7721" name="Google Shape;7721;p6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19" name="Google Shape;7719;p6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3"/>
            <p:cNvGrpSpPr/>
            <p:nvPr/>
          </p:nvGrpSpPr>
          <p:grpSpPr>
            <a:xfrm>
              <a:off x="4426818" y="2358282"/>
              <a:ext cx="225600" cy="307471"/>
              <a:chOff x="4426818" y="2358282"/>
              <a:chExt cx="225600" cy="307471"/>
            </a:xfrm>
          </p:grpSpPr>
          <p:cxnSp>
            <p:nvCxnSpPr>
              <p:cNvPr id="7724" name="Google Shape;7724;p63"/>
              <p:cNvCxnSpPr>
                <a:stCxn id="772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26" name="Google Shape;7726;p6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3"/>
            <p:cNvGrpSpPr/>
            <p:nvPr/>
          </p:nvGrpSpPr>
          <p:grpSpPr>
            <a:xfrm>
              <a:off x="4883984" y="2440153"/>
              <a:ext cx="225600" cy="296479"/>
              <a:chOff x="4883984" y="2440153"/>
              <a:chExt cx="225600" cy="296479"/>
            </a:xfrm>
          </p:grpSpPr>
          <p:cxnSp>
            <p:nvCxnSpPr>
              <p:cNvPr id="7728" name="Google Shape;7728;p6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29" name="Google Shape;7729;p6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3"/>
            <p:cNvGrpSpPr/>
            <p:nvPr/>
          </p:nvGrpSpPr>
          <p:grpSpPr>
            <a:xfrm>
              <a:off x="3512551" y="2358356"/>
              <a:ext cx="225647" cy="307629"/>
              <a:chOff x="2182679" y="2005014"/>
              <a:chExt cx="792300" cy="1080158"/>
            </a:xfrm>
          </p:grpSpPr>
          <p:cxnSp>
            <p:nvCxnSpPr>
              <p:cNvPr id="7732" name="Google Shape;7732;p63"/>
              <p:cNvCxnSpPr>
                <a:stCxn id="773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18" name="Google Shape;7718;p6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63"/>
          <p:cNvGrpSpPr/>
          <p:nvPr/>
        </p:nvGrpSpPr>
        <p:grpSpPr>
          <a:xfrm>
            <a:off x="6872633" y="1182079"/>
            <a:ext cx="1559809" cy="722610"/>
            <a:chOff x="634175" y="2986275"/>
            <a:chExt cx="3147949" cy="1458344"/>
          </a:xfrm>
        </p:grpSpPr>
        <p:cxnSp>
          <p:nvCxnSpPr>
            <p:cNvPr id="7735" name="Google Shape;7735;p63"/>
            <p:cNvCxnSpPr>
              <a:stCxn id="7736" idx="4"/>
              <a:endCxn id="773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38" name="Google Shape;7738;p63"/>
            <p:cNvCxnSpPr>
              <a:stCxn id="7737" idx="0"/>
              <a:endCxn id="773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40" name="Google Shape;7740;p63"/>
            <p:cNvCxnSpPr>
              <a:stCxn id="7739" idx="4"/>
              <a:endCxn id="774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42" name="Google Shape;7742;p63"/>
            <p:cNvCxnSpPr>
              <a:stCxn id="7741" idx="0"/>
              <a:endCxn id="774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43" name="Google Shape;7743;p6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39" name="Google Shape;7739;p6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36" name="Google Shape;7736;p6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41" name="Google Shape;7741;p6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37" name="Google Shape;7737;p6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44" name="Google Shape;7744;p63"/>
          <p:cNvGrpSpPr/>
          <p:nvPr/>
        </p:nvGrpSpPr>
        <p:grpSpPr>
          <a:xfrm>
            <a:off x="3526424" y="2891987"/>
            <a:ext cx="1570719" cy="294123"/>
            <a:chOff x="998425" y="1182125"/>
            <a:chExt cx="1065400" cy="199500"/>
          </a:xfrm>
        </p:grpSpPr>
        <p:sp>
          <p:nvSpPr>
            <p:cNvPr id="7745" name="Google Shape;7745;p6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3"/>
          <p:cNvGrpSpPr/>
          <p:nvPr/>
        </p:nvGrpSpPr>
        <p:grpSpPr>
          <a:xfrm>
            <a:off x="6869680" y="2009474"/>
            <a:ext cx="1565716" cy="366729"/>
            <a:chOff x="1247650" y="2075423"/>
            <a:chExt cx="6648477" cy="1557238"/>
          </a:xfrm>
        </p:grpSpPr>
        <p:sp>
          <p:nvSpPr>
            <p:cNvPr id="7751" name="Google Shape;7751;p6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63"/>
          <p:cNvGrpSpPr/>
          <p:nvPr/>
        </p:nvGrpSpPr>
        <p:grpSpPr>
          <a:xfrm>
            <a:off x="6853992" y="3158289"/>
            <a:ext cx="1597061" cy="663440"/>
            <a:chOff x="6796238" y="3158297"/>
            <a:chExt cx="1630319" cy="677257"/>
          </a:xfrm>
        </p:grpSpPr>
        <p:cxnSp>
          <p:nvCxnSpPr>
            <p:cNvPr id="7758" name="Google Shape;7758;p6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59" name="Google Shape;7759;p6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60" name="Google Shape;7760;p6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61" name="Google Shape;7761;p6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62" name="Google Shape;7762;p63"/>
            <p:cNvGrpSpPr/>
            <p:nvPr/>
          </p:nvGrpSpPr>
          <p:grpSpPr>
            <a:xfrm>
              <a:off x="6796238" y="3311904"/>
              <a:ext cx="1630319" cy="377697"/>
              <a:chOff x="6796238" y="3311904"/>
              <a:chExt cx="1630319" cy="377697"/>
            </a:xfrm>
          </p:grpSpPr>
          <p:sp>
            <p:nvSpPr>
              <p:cNvPr id="7763" name="Google Shape;7763;p6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6" name="Google Shape;7766;p63"/>
          <p:cNvGrpSpPr/>
          <p:nvPr/>
        </p:nvGrpSpPr>
        <p:grpSpPr>
          <a:xfrm>
            <a:off x="5375130" y="1179681"/>
            <a:ext cx="1368606" cy="1593805"/>
            <a:chOff x="1839112" y="2209163"/>
            <a:chExt cx="1918159" cy="2233784"/>
          </a:xfrm>
        </p:grpSpPr>
        <p:sp>
          <p:nvSpPr>
            <p:cNvPr id="7767" name="Google Shape;7767;p6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0" name="Google Shape;7770;p63"/>
            <p:cNvCxnSpPr>
              <a:stCxn id="7767" idx="6"/>
              <a:endCxn id="776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71" name="Google Shape;7771;p63"/>
            <p:cNvCxnSpPr>
              <a:stCxn id="7768" idx="4"/>
              <a:endCxn id="777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73" name="Google Shape;7773;p63"/>
            <p:cNvCxnSpPr>
              <a:stCxn id="7772" idx="6"/>
              <a:endCxn id="776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74" name="Google Shape;7774;p63"/>
            <p:cNvCxnSpPr>
              <a:stCxn id="7769" idx="4"/>
              <a:endCxn id="777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72" name="Google Shape;7772;p6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7" name="Google Shape;7777;p63"/>
            <p:cNvCxnSpPr>
              <a:endCxn id="777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78" name="Google Shape;7778;p63"/>
          <p:cNvGrpSpPr/>
          <p:nvPr/>
        </p:nvGrpSpPr>
        <p:grpSpPr>
          <a:xfrm>
            <a:off x="3507503" y="1185917"/>
            <a:ext cx="1637968" cy="154942"/>
            <a:chOff x="238125" y="2506075"/>
            <a:chExt cx="7115411" cy="673075"/>
          </a:xfrm>
        </p:grpSpPr>
        <p:sp>
          <p:nvSpPr>
            <p:cNvPr id="7779" name="Google Shape;7779;p6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63"/>
          <p:cNvGrpSpPr/>
          <p:nvPr/>
        </p:nvGrpSpPr>
        <p:grpSpPr>
          <a:xfrm>
            <a:off x="746187" y="1507514"/>
            <a:ext cx="2476762" cy="91743"/>
            <a:chOff x="1464850" y="436376"/>
            <a:chExt cx="6001362" cy="222300"/>
          </a:xfrm>
        </p:grpSpPr>
        <p:sp>
          <p:nvSpPr>
            <p:cNvPr id="7785" name="Google Shape;7785;p6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0" name="Google Shape;7790;p6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91" name="Google Shape;7791;p6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92" name="Google Shape;7792;p6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93" name="Google Shape;7793;p6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94" name="Google Shape;7794;p63"/>
          <p:cNvGrpSpPr/>
          <p:nvPr/>
        </p:nvGrpSpPr>
        <p:grpSpPr>
          <a:xfrm>
            <a:off x="732455" y="2742980"/>
            <a:ext cx="1452710" cy="651923"/>
            <a:chOff x="803162" y="2667727"/>
            <a:chExt cx="1411906" cy="633611"/>
          </a:xfrm>
        </p:grpSpPr>
        <p:cxnSp>
          <p:nvCxnSpPr>
            <p:cNvPr id="7795" name="Google Shape;7795;p63"/>
            <p:cNvCxnSpPr>
              <a:stCxn id="7796" idx="2"/>
              <a:endCxn id="779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98" name="Google Shape;7798;p63"/>
            <p:cNvCxnSpPr>
              <a:stCxn id="7799" idx="0"/>
              <a:endCxn id="779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00" name="Google Shape;7800;p63"/>
            <p:cNvCxnSpPr>
              <a:stCxn id="7799" idx="2"/>
              <a:endCxn id="780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02" name="Google Shape;7802;p63"/>
            <p:cNvCxnSpPr>
              <a:stCxn id="7803" idx="0"/>
              <a:endCxn id="779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04" name="Google Shape;7804;p63"/>
            <p:cNvCxnSpPr>
              <a:stCxn id="7797" idx="2"/>
              <a:endCxn id="780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06" name="Google Shape;7806;p63"/>
            <p:cNvCxnSpPr>
              <a:stCxn id="7807" idx="0"/>
              <a:endCxn id="779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03" name="Google Shape;7803;p6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01" name="Google Shape;7801;p6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07" name="Google Shape;7807;p6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05" name="Google Shape;7805;p6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7" name="Google Shape;7797;p6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9" name="Google Shape;7799;p6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6" name="Google Shape;7796;p6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08" name="Google Shape;7808;p63"/>
          <p:cNvGrpSpPr/>
          <p:nvPr/>
        </p:nvGrpSpPr>
        <p:grpSpPr>
          <a:xfrm>
            <a:off x="732456" y="1178518"/>
            <a:ext cx="2518541" cy="209309"/>
            <a:chOff x="803163" y="1111966"/>
            <a:chExt cx="2447800" cy="203430"/>
          </a:xfrm>
        </p:grpSpPr>
        <p:grpSp>
          <p:nvGrpSpPr>
            <p:cNvPr id="7809" name="Google Shape;7809;p63"/>
            <p:cNvGrpSpPr/>
            <p:nvPr/>
          </p:nvGrpSpPr>
          <p:grpSpPr>
            <a:xfrm>
              <a:off x="1958180" y="1111966"/>
              <a:ext cx="588019" cy="121396"/>
              <a:chOff x="4808316" y="2800065"/>
              <a:chExt cx="1999386" cy="412910"/>
            </a:xfrm>
          </p:grpSpPr>
          <p:sp>
            <p:nvSpPr>
              <p:cNvPr id="7810" name="Google Shape;7810;p6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1" name="Google Shape;7811;p63"/>
              <p:cNvGrpSpPr/>
              <p:nvPr/>
            </p:nvGrpSpPr>
            <p:grpSpPr>
              <a:xfrm>
                <a:off x="4808316" y="2800065"/>
                <a:ext cx="92400" cy="411825"/>
                <a:chOff x="845575" y="2563700"/>
                <a:chExt cx="92400" cy="411825"/>
              </a:xfrm>
            </p:grpSpPr>
            <p:cxnSp>
              <p:nvCxnSpPr>
                <p:cNvPr id="7812" name="Google Shape;7812;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13" name="Google Shape;7813;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14" name="Google Shape;7814;p6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15" name="Google Shape;7815;p6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6" name="Google Shape;7816;p63"/>
            <p:cNvGrpSpPr/>
            <p:nvPr/>
          </p:nvGrpSpPr>
          <p:grpSpPr>
            <a:xfrm>
              <a:off x="803163" y="1111974"/>
              <a:ext cx="591158" cy="121545"/>
              <a:chOff x="803163" y="1111974"/>
              <a:chExt cx="591158" cy="121545"/>
            </a:xfrm>
          </p:grpSpPr>
          <p:grpSp>
            <p:nvGrpSpPr>
              <p:cNvPr id="7817" name="Google Shape;7817;p63"/>
              <p:cNvGrpSpPr/>
              <p:nvPr/>
            </p:nvGrpSpPr>
            <p:grpSpPr>
              <a:xfrm>
                <a:off x="803163" y="1111974"/>
                <a:ext cx="27175" cy="121077"/>
                <a:chOff x="845575" y="2563700"/>
                <a:chExt cx="92400" cy="411825"/>
              </a:xfrm>
            </p:grpSpPr>
            <p:cxnSp>
              <p:nvCxnSpPr>
                <p:cNvPr id="7818" name="Google Shape;7818;p6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19" name="Google Shape;7819;p6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0" name="Google Shape;7820;p6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3"/>
            <p:cNvGrpSpPr/>
            <p:nvPr/>
          </p:nvGrpSpPr>
          <p:grpSpPr>
            <a:xfrm>
              <a:off x="1381910" y="1194219"/>
              <a:ext cx="588341" cy="121177"/>
              <a:chOff x="1381910" y="1194219"/>
              <a:chExt cx="588341" cy="121177"/>
            </a:xfrm>
          </p:grpSpPr>
          <p:grpSp>
            <p:nvGrpSpPr>
              <p:cNvPr id="7822" name="Google Shape;7822;p63"/>
              <p:cNvGrpSpPr/>
              <p:nvPr/>
            </p:nvGrpSpPr>
            <p:grpSpPr>
              <a:xfrm rot="10800000">
                <a:off x="1381910" y="1194319"/>
                <a:ext cx="27175" cy="121077"/>
                <a:chOff x="2070100" y="2563700"/>
                <a:chExt cx="92400" cy="411825"/>
              </a:xfrm>
            </p:grpSpPr>
            <p:cxnSp>
              <p:nvCxnSpPr>
                <p:cNvPr id="7823" name="Google Shape;7823;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24" name="Google Shape;7824;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5" name="Google Shape;7825;p6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3"/>
            <p:cNvGrpSpPr/>
            <p:nvPr/>
          </p:nvGrpSpPr>
          <p:grpSpPr>
            <a:xfrm>
              <a:off x="2532079" y="1194219"/>
              <a:ext cx="704927" cy="121177"/>
              <a:chOff x="2532079" y="1194219"/>
              <a:chExt cx="704927" cy="121177"/>
            </a:xfrm>
          </p:grpSpPr>
          <p:grpSp>
            <p:nvGrpSpPr>
              <p:cNvPr id="7827" name="Google Shape;7827;p63"/>
              <p:cNvGrpSpPr/>
              <p:nvPr/>
            </p:nvGrpSpPr>
            <p:grpSpPr>
              <a:xfrm rot="10800000">
                <a:off x="2532079" y="1194319"/>
                <a:ext cx="27175" cy="121077"/>
                <a:chOff x="2070100" y="2563700"/>
                <a:chExt cx="92400" cy="411825"/>
              </a:xfrm>
            </p:grpSpPr>
            <p:cxnSp>
              <p:nvCxnSpPr>
                <p:cNvPr id="7828" name="Google Shape;7828;p6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29" name="Google Shape;7829;p6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0" name="Google Shape;7830;p6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1" name="Google Shape;7831;p63"/>
          <p:cNvGrpSpPr/>
          <p:nvPr/>
        </p:nvGrpSpPr>
        <p:grpSpPr>
          <a:xfrm>
            <a:off x="3525467" y="3875150"/>
            <a:ext cx="1567778" cy="491677"/>
            <a:chOff x="5194708" y="3484366"/>
            <a:chExt cx="3148148" cy="987304"/>
          </a:xfrm>
        </p:grpSpPr>
        <p:grpSp>
          <p:nvGrpSpPr>
            <p:cNvPr id="7832" name="Google Shape;7832;p63"/>
            <p:cNvGrpSpPr/>
            <p:nvPr/>
          </p:nvGrpSpPr>
          <p:grpSpPr>
            <a:xfrm>
              <a:off x="7531521" y="3484366"/>
              <a:ext cx="811335" cy="987304"/>
              <a:chOff x="3379425" y="1617275"/>
              <a:chExt cx="1090650" cy="1327200"/>
            </a:xfrm>
          </p:grpSpPr>
          <p:sp>
            <p:nvSpPr>
              <p:cNvPr id="7833" name="Google Shape;7833;p6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3"/>
            <p:cNvGrpSpPr/>
            <p:nvPr/>
          </p:nvGrpSpPr>
          <p:grpSpPr>
            <a:xfrm>
              <a:off x="6752546" y="3484366"/>
              <a:ext cx="811428" cy="987304"/>
              <a:chOff x="2332275" y="1617275"/>
              <a:chExt cx="1090775" cy="1327200"/>
            </a:xfrm>
          </p:grpSpPr>
          <p:sp>
            <p:nvSpPr>
              <p:cNvPr id="7837" name="Google Shape;7837;p6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63"/>
            <p:cNvGrpSpPr/>
            <p:nvPr/>
          </p:nvGrpSpPr>
          <p:grpSpPr>
            <a:xfrm>
              <a:off x="5973664" y="3484366"/>
              <a:ext cx="811335" cy="987304"/>
              <a:chOff x="1285250" y="1617275"/>
              <a:chExt cx="1090650" cy="1327200"/>
            </a:xfrm>
          </p:grpSpPr>
          <p:sp>
            <p:nvSpPr>
              <p:cNvPr id="7841" name="Google Shape;7841;p6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3"/>
            <p:cNvGrpSpPr/>
            <p:nvPr/>
          </p:nvGrpSpPr>
          <p:grpSpPr>
            <a:xfrm>
              <a:off x="5194708" y="3484366"/>
              <a:ext cx="811409" cy="987304"/>
              <a:chOff x="238125" y="1617275"/>
              <a:chExt cx="1090750" cy="1327200"/>
            </a:xfrm>
          </p:grpSpPr>
          <p:sp>
            <p:nvSpPr>
              <p:cNvPr id="7845" name="Google Shape;7845;p6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8" name="Google Shape;7848;p63"/>
          <p:cNvGrpSpPr/>
          <p:nvPr/>
        </p:nvGrpSpPr>
        <p:grpSpPr>
          <a:xfrm>
            <a:off x="3486076" y="3355561"/>
            <a:ext cx="1616964" cy="346256"/>
            <a:chOff x="1808063" y="4294338"/>
            <a:chExt cx="3370782" cy="721817"/>
          </a:xfrm>
        </p:grpSpPr>
        <p:sp>
          <p:nvSpPr>
            <p:cNvPr id="7849" name="Google Shape;7849;p6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764288" y="3641590"/>
            <a:ext cx="1295882" cy="646587"/>
            <a:chOff x="834100" y="3642869"/>
            <a:chExt cx="1259483" cy="628426"/>
          </a:xfrm>
        </p:grpSpPr>
        <p:sp>
          <p:nvSpPr>
            <p:cNvPr id="7860" name="Google Shape;7860;p6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5" name="Google Shape;7885;p63"/>
            <p:cNvGrpSpPr/>
            <p:nvPr/>
          </p:nvGrpSpPr>
          <p:grpSpPr>
            <a:xfrm>
              <a:off x="1360364" y="3847835"/>
              <a:ext cx="208119" cy="224359"/>
              <a:chOff x="1360769" y="3847100"/>
              <a:chExt cx="208119" cy="224359"/>
            </a:xfrm>
          </p:grpSpPr>
          <p:sp>
            <p:nvSpPr>
              <p:cNvPr id="7886" name="Google Shape;7886;p6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6" name="Google Shape;7906;p6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63"/>
          <p:cNvGrpSpPr/>
          <p:nvPr/>
        </p:nvGrpSpPr>
        <p:grpSpPr>
          <a:xfrm rot="5400000">
            <a:off x="5977401" y="3438087"/>
            <a:ext cx="164064" cy="1414916"/>
            <a:chOff x="4428249" y="1369375"/>
            <a:chExt cx="36905" cy="429569"/>
          </a:xfrm>
        </p:grpSpPr>
        <p:sp>
          <p:nvSpPr>
            <p:cNvPr id="7921" name="Google Shape;7921;p6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rot="10800000" flipH="1">
            <a:off x="5349830" y="3026630"/>
            <a:ext cx="1419207" cy="24808"/>
            <a:chOff x="219558" y="4738465"/>
            <a:chExt cx="5852400" cy="102300"/>
          </a:xfrm>
        </p:grpSpPr>
        <p:cxnSp>
          <p:nvCxnSpPr>
            <p:cNvPr id="7954" name="Google Shape;7954;p6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55" name="Google Shape;7955;p6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3"/>
          <p:cNvGrpSpPr/>
          <p:nvPr/>
        </p:nvGrpSpPr>
        <p:grpSpPr>
          <a:xfrm>
            <a:off x="5361148" y="3399694"/>
            <a:ext cx="1396570" cy="385016"/>
            <a:chOff x="5286284" y="2966544"/>
            <a:chExt cx="1396570" cy="385016"/>
          </a:xfrm>
        </p:grpSpPr>
        <p:cxnSp>
          <p:nvCxnSpPr>
            <p:cNvPr id="7961" name="Google Shape;7961;p6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62" name="Google Shape;7962;p6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63" name="Google Shape;7963;p63"/>
            <p:cNvGrpSpPr/>
            <p:nvPr/>
          </p:nvGrpSpPr>
          <p:grpSpPr>
            <a:xfrm>
              <a:off x="5287688" y="3173364"/>
              <a:ext cx="1395166" cy="74100"/>
              <a:chOff x="5287688" y="3173364"/>
              <a:chExt cx="1395166" cy="74100"/>
            </a:xfrm>
          </p:grpSpPr>
          <p:cxnSp>
            <p:nvCxnSpPr>
              <p:cNvPr id="7964" name="Google Shape;7964;p6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65" name="Google Shape;7965;p6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66" name="Google Shape;7966;p6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67" name="Google Shape;7967;p6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68" name="Google Shape;7968;p6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69" name="Google Shape;7969;p6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70" name="Google Shape;7970;p6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71" name="Google Shape;7971;p6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72" name="Google Shape;7972;p6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73" name="Google Shape;7973;p63"/>
          <p:cNvGrpSpPr/>
          <p:nvPr/>
        </p:nvGrpSpPr>
        <p:grpSpPr>
          <a:xfrm>
            <a:off x="2047214" y="1818470"/>
            <a:ext cx="1182276" cy="662027"/>
            <a:chOff x="2029517" y="1732295"/>
            <a:chExt cx="1149068" cy="643432"/>
          </a:xfrm>
        </p:grpSpPr>
        <p:grpSp>
          <p:nvGrpSpPr>
            <p:cNvPr id="7974" name="Google Shape;7974;p63"/>
            <p:cNvGrpSpPr/>
            <p:nvPr/>
          </p:nvGrpSpPr>
          <p:grpSpPr>
            <a:xfrm>
              <a:off x="2708660" y="1746937"/>
              <a:ext cx="455427" cy="244429"/>
              <a:chOff x="2700693" y="1746937"/>
              <a:chExt cx="455427" cy="244429"/>
            </a:xfrm>
          </p:grpSpPr>
          <p:grpSp>
            <p:nvGrpSpPr>
              <p:cNvPr id="7975" name="Google Shape;7975;p63"/>
              <p:cNvGrpSpPr/>
              <p:nvPr/>
            </p:nvGrpSpPr>
            <p:grpSpPr>
              <a:xfrm>
                <a:off x="2905682" y="1782817"/>
                <a:ext cx="250438" cy="208549"/>
                <a:chOff x="2905682" y="1782817"/>
                <a:chExt cx="250438" cy="208549"/>
              </a:xfrm>
            </p:grpSpPr>
            <p:cxnSp>
              <p:nvCxnSpPr>
                <p:cNvPr id="7976" name="Google Shape;7976;p6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77" name="Google Shape;7977;p6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63"/>
              <p:cNvGrpSpPr/>
              <p:nvPr/>
            </p:nvGrpSpPr>
            <p:grpSpPr>
              <a:xfrm>
                <a:off x="2700693" y="1746937"/>
                <a:ext cx="449967" cy="72374"/>
                <a:chOff x="2700693" y="1746937"/>
                <a:chExt cx="449967" cy="72374"/>
              </a:xfrm>
            </p:grpSpPr>
            <p:cxnSp>
              <p:nvCxnSpPr>
                <p:cNvPr id="7979" name="Google Shape;7979;p6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80" name="Google Shape;7980;p6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1" name="Google Shape;7981;p63"/>
            <p:cNvGrpSpPr/>
            <p:nvPr/>
          </p:nvGrpSpPr>
          <p:grpSpPr>
            <a:xfrm>
              <a:off x="2029517" y="1732295"/>
              <a:ext cx="1149068" cy="643432"/>
              <a:chOff x="2029517" y="1732295"/>
              <a:chExt cx="1149068" cy="643432"/>
            </a:xfrm>
          </p:grpSpPr>
          <p:grpSp>
            <p:nvGrpSpPr>
              <p:cNvPr id="7982" name="Google Shape;7982;p63"/>
              <p:cNvGrpSpPr/>
              <p:nvPr/>
            </p:nvGrpSpPr>
            <p:grpSpPr>
              <a:xfrm>
                <a:off x="2703618" y="2103152"/>
                <a:ext cx="474966" cy="260017"/>
                <a:chOff x="2703618" y="2103152"/>
                <a:chExt cx="474966" cy="260017"/>
              </a:xfrm>
            </p:grpSpPr>
            <p:grpSp>
              <p:nvGrpSpPr>
                <p:cNvPr id="7983" name="Google Shape;7983;p63"/>
                <p:cNvGrpSpPr/>
                <p:nvPr/>
              </p:nvGrpSpPr>
              <p:grpSpPr>
                <a:xfrm>
                  <a:off x="2703618" y="2290640"/>
                  <a:ext cx="450291" cy="72529"/>
                  <a:chOff x="2703618" y="2290640"/>
                  <a:chExt cx="450291" cy="72529"/>
                </a:xfrm>
              </p:grpSpPr>
              <p:cxnSp>
                <p:nvCxnSpPr>
                  <p:cNvPr id="7984" name="Google Shape;7984;p6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85" name="Google Shape;7985;p6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63"/>
                <p:cNvGrpSpPr/>
                <p:nvPr/>
              </p:nvGrpSpPr>
              <p:grpSpPr>
                <a:xfrm>
                  <a:off x="2908607" y="2103152"/>
                  <a:ext cx="269977" cy="223538"/>
                  <a:chOff x="2908607" y="2103152"/>
                  <a:chExt cx="269977" cy="223538"/>
                </a:xfrm>
              </p:grpSpPr>
              <p:cxnSp>
                <p:nvCxnSpPr>
                  <p:cNvPr id="7987" name="Google Shape;7987;p6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88" name="Google Shape;7988;p6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9" name="Google Shape;7989;p63"/>
              <p:cNvGrpSpPr/>
              <p:nvPr/>
            </p:nvGrpSpPr>
            <p:grpSpPr>
              <a:xfrm>
                <a:off x="2029517" y="1732295"/>
                <a:ext cx="685827" cy="643432"/>
                <a:chOff x="2029517" y="1732295"/>
                <a:chExt cx="685827" cy="643432"/>
              </a:xfrm>
            </p:grpSpPr>
            <p:sp>
              <p:nvSpPr>
                <p:cNvPr id="7990" name="Google Shape;7990;p6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1" name="Google Shape;7991;p63"/>
                <p:cNvGrpSpPr/>
                <p:nvPr/>
              </p:nvGrpSpPr>
              <p:grpSpPr>
                <a:xfrm>
                  <a:off x="2158948" y="1732295"/>
                  <a:ext cx="556396" cy="333108"/>
                  <a:chOff x="2158948" y="1732295"/>
                  <a:chExt cx="556396" cy="333108"/>
                </a:xfrm>
              </p:grpSpPr>
              <p:cxnSp>
                <p:nvCxnSpPr>
                  <p:cNvPr id="7992" name="Google Shape;7992;p6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93" name="Google Shape;7993;p6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3"/>
                <p:cNvGrpSpPr/>
                <p:nvPr/>
              </p:nvGrpSpPr>
              <p:grpSpPr>
                <a:xfrm>
                  <a:off x="2159908" y="2065057"/>
                  <a:ext cx="550884" cy="310670"/>
                  <a:chOff x="2159908" y="2065057"/>
                  <a:chExt cx="550884" cy="310670"/>
                </a:xfrm>
              </p:grpSpPr>
              <p:cxnSp>
                <p:nvCxnSpPr>
                  <p:cNvPr id="7995" name="Google Shape;7995;p6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96" name="Google Shape;7996;p6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97" name="Google Shape;7997;p63"/>
          <p:cNvGrpSpPr/>
          <p:nvPr/>
        </p:nvGrpSpPr>
        <p:grpSpPr>
          <a:xfrm>
            <a:off x="732462" y="1766083"/>
            <a:ext cx="962651" cy="810058"/>
            <a:chOff x="844912" y="1681380"/>
            <a:chExt cx="935611" cy="787305"/>
          </a:xfrm>
        </p:grpSpPr>
        <p:grpSp>
          <p:nvGrpSpPr>
            <p:cNvPr id="7998" name="Google Shape;7998;p63"/>
            <p:cNvGrpSpPr/>
            <p:nvPr/>
          </p:nvGrpSpPr>
          <p:grpSpPr>
            <a:xfrm>
              <a:off x="844912" y="1819635"/>
              <a:ext cx="329836" cy="510016"/>
              <a:chOff x="844912" y="1819635"/>
              <a:chExt cx="329836" cy="510016"/>
            </a:xfrm>
          </p:grpSpPr>
          <p:sp>
            <p:nvSpPr>
              <p:cNvPr id="7999" name="Google Shape;7999;p6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63"/>
            <p:cNvGrpSpPr/>
            <p:nvPr/>
          </p:nvGrpSpPr>
          <p:grpSpPr>
            <a:xfrm>
              <a:off x="1284601" y="2158168"/>
              <a:ext cx="495923" cy="310517"/>
              <a:chOff x="1284601" y="2158168"/>
              <a:chExt cx="495923" cy="310517"/>
            </a:xfrm>
          </p:grpSpPr>
          <p:sp>
            <p:nvSpPr>
              <p:cNvPr id="8006" name="Google Shape;8006;p6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63"/>
              <p:cNvGrpSpPr/>
              <p:nvPr/>
            </p:nvGrpSpPr>
            <p:grpSpPr>
              <a:xfrm>
                <a:off x="1507666" y="2158168"/>
                <a:ext cx="272858" cy="310517"/>
                <a:chOff x="1507666" y="2158168"/>
                <a:chExt cx="272858" cy="310517"/>
              </a:xfrm>
            </p:grpSpPr>
            <p:grpSp>
              <p:nvGrpSpPr>
                <p:cNvPr id="8008" name="Google Shape;8008;p63"/>
                <p:cNvGrpSpPr/>
                <p:nvPr/>
              </p:nvGrpSpPr>
              <p:grpSpPr>
                <a:xfrm>
                  <a:off x="1507666" y="2176104"/>
                  <a:ext cx="166395" cy="273149"/>
                  <a:chOff x="1507666" y="2176104"/>
                  <a:chExt cx="166395" cy="273149"/>
                </a:xfrm>
              </p:grpSpPr>
              <p:sp>
                <p:nvSpPr>
                  <p:cNvPr id="8009" name="Google Shape;8009;p6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6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8" name="Google Shape;8018;p63"/>
            <p:cNvGrpSpPr/>
            <p:nvPr/>
          </p:nvGrpSpPr>
          <p:grpSpPr>
            <a:xfrm>
              <a:off x="1284601" y="1681380"/>
              <a:ext cx="495923" cy="310517"/>
              <a:chOff x="1284601" y="1681380"/>
              <a:chExt cx="495923" cy="310517"/>
            </a:xfrm>
          </p:grpSpPr>
          <p:sp>
            <p:nvSpPr>
              <p:cNvPr id="8019" name="Google Shape;8019;p6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0" name="Google Shape;8020;p63"/>
              <p:cNvGrpSpPr/>
              <p:nvPr/>
            </p:nvGrpSpPr>
            <p:grpSpPr>
              <a:xfrm>
                <a:off x="1507666" y="1681380"/>
                <a:ext cx="272858" cy="310517"/>
                <a:chOff x="1507666" y="1681380"/>
                <a:chExt cx="272858" cy="310517"/>
              </a:xfrm>
            </p:grpSpPr>
            <p:grpSp>
              <p:nvGrpSpPr>
                <p:cNvPr id="8021" name="Google Shape;8021;p63"/>
                <p:cNvGrpSpPr/>
                <p:nvPr/>
              </p:nvGrpSpPr>
              <p:grpSpPr>
                <a:xfrm>
                  <a:off x="1507666" y="1700120"/>
                  <a:ext cx="166395" cy="272984"/>
                  <a:chOff x="1507666" y="1700120"/>
                  <a:chExt cx="166395" cy="272984"/>
                </a:xfrm>
              </p:grpSpPr>
              <p:sp>
                <p:nvSpPr>
                  <p:cNvPr id="8022" name="Google Shape;8022;p6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9" name="Google Shape;8029;p6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31" name="Google Shape;8031;p63"/>
          <p:cNvGrpSpPr/>
          <p:nvPr/>
        </p:nvGrpSpPr>
        <p:grpSpPr>
          <a:xfrm>
            <a:off x="6841403" y="2533512"/>
            <a:ext cx="1622269" cy="552443"/>
            <a:chOff x="6894650" y="2574740"/>
            <a:chExt cx="1445100" cy="492111"/>
          </a:xfrm>
        </p:grpSpPr>
        <p:sp>
          <p:nvSpPr>
            <p:cNvPr id="8032" name="Google Shape;8032;p6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37" name="Google Shape;8037;p6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38" name="Google Shape;8038;p63"/>
          <p:cNvGrpSpPr/>
          <p:nvPr/>
        </p:nvGrpSpPr>
        <p:grpSpPr>
          <a:xfrm>
            <a:off x="6860946" y="3907768"/>
            <a:ext cx="1583206" cy="475705"/>
            <a:chOff x="6953919" y="3907920"/>
            <a:chExt cx="1377300" cy="475705"/>
          </a:xfrm>
        </p:grpSpPr>
        <p:cxnSp>
          <p:nvCxnSpPr>
            <p:cNvPr id="8039" name="Google Shape;8039;p6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40" name="Google Shape;8040;p6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41" name="Google Shape;8041;p6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42" name="Google Shape;8042;p6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43" name="Google Shape;8043;p6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44" name="Google Shape;8044;p63"/>
          <p:cNvGrpSpPr/>
          <p:nvPr/>
        </p:nvGrpSpPr>
        <p:grpSpPr>
          <a:xfrm>
            <a:off x="2364534" y="2668913"/>
            <a:ext cx="836286" cy="824529"/>
            <a:chOff x="2389399" y="2595741"/>
            <a:chExt cx="812796" cy="801369"/>
          </a:xfrm>
        </p:grpSpPr>
        <p:grpSp>
          <p:nvGrpSpPr>
            <p:cNvPr id="8045" name="Google Shape;8045;p63"/>
            <p:cNvGrpSpPr/>
            <p:nvPr/>
          </p:nvGrpSpPr>
          <p:grpSpPr>
            <a:xfrm>
              <a:off x="2492145" y="2881565"/>
              <a:ext cx="607300" cy="229751"/>
              <a:chOff x="2492145" y="2881565"/>
              <a:chExt cx="607300" cy="229751"/>
            </a:xfrm>
          </p:grpSpPr>
          <p:sp>
            <p:nvSpPr>
              <p:cNvPr id="8046" name="Google Shape;8046;p6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3"/>
            <p:cNvGrpSpPr/>
            <p:nvPr/>
          </p:nvGrpSpPr>
          <p:grpSpPr>
            <a:xfrm>
              <a:off x="2389399" y="2595741"/>
              <a:ext cx="812796" cy="296825"/>
              <a:chOff x="2389399" y="2595741"/>
              <a:chExt cx="812796" cy="296825"/>
            </a:xfrm>
          </p:grpSpPr>
          <p:grpSp>
            <p:nvGrpSpPr>
              <p:cNvPr id="8050" name="Google Shape;8050;p63"/>
              <p:cNvGrpSpPr/>
              <p:nvPr/>
            </p:nvGrpSpPr>
            <p:grpSpPr>
              <a:xfrm>
                <a:off x="2389399" y="2595741"/>
                <a:ext cx="363638" cy="296825"/>
                <a:chOff x="2389399" y="2595741"/>
                <a:chExt cx="363638" cy="296825"/>
              </a:xfrm>
            </p:grpSpPr>
            <p:grpSp>
              <p:nvGrpSpPr>
                <p:cNvPr id="8051" name="Google Shape;8051;p63"/>
                <p:cNvGrpSpPr/>
                <p:nvPr/>
              </p:nvGrpSpPr>
              <p:grpSpPr>
                <a:xfrm>
                  <a:off x="2493852" y="2794333"/>
                  <a:ext cx="259185" cy="98232"/>
                  <a:chOff x="2493852" y="2794333"/>
                  <a:chExt cx="259185" cy="98232"/>
                </a:xfrm>
              </p:grpSpPr>
              <p:sp>
                <p:nvSpPr>
                  <p:cNvPr id="8052" name="Google Shape;8052;p6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3"/>
                <p:cNvGrpSpPr/>
                <p:nvPr/>
              </p:nvGrpSpPr>
              <p:grpSpPr>
                <a:xfrm>
                  <a:off x="2389399" y="2595741"/>
                  <a:ext cx="224343" cy="182054"/>
                  <a:chOff x="2389399" y="2595741"/>
                  <a:chExt cx="224343" cy="182054"/>
                </a:xfrm>
              </p:grpSpPr>
              <p:sp>
                <p:nvSpPr>
                  <p:cNvPr id="8056" name="Google Shape;8056;p6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8" name="Google Shape;8058;p63"/>
              <p:cNvGrpSpPr/>
              <p:nvPr/>
            </p:nvGrpSpPr>
            <p:grpSpPr>
              <a:xfrm>
                <a:off x="2683630" y="2595741"/>
                <a:ext cx="224334" cy="296825"/>
                <a:chOff x="2683630" y="2595741"/>
                <a:chExt cx="224334" cy="296825"/>
              </a:xfrm>
            </p:grpSpPr>
            <p:grpSp>
              <p:nvGrpSpPr>
                <p:cNvPr id="8059" name="Google Shape;8059;p63"/>
                <p:cNvGrpSpPr/>
                <p:nvPr/>
              </p:nvGrpSpPr>
              <p:grpSpPr>
                <a:xfrm>
                  <a:off x="2788083" y="2794333"/>
                  <a:ext cx="15356" cy="98232"/>
                  <a:chOff x="2788083" y="2794333"/>
                  <a:chExt cx="15356" cy="98232"/>
                </a:xfrm>
              </p:grpSpPr>
              <p:sp>
                <p:nvSpPr>
                  <p:cNvPr id="8060" name="Google Shape;8060;p6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3"/>
                <p:cNvGrpSpPr/>
                <p:nvPr/>
              </p:nvGrpSpPr>
              <p:grpSpPr>
                <a:xfrm>
                  <a:off x="2683630" y="2595741"/>
                  <a:ext cx="224334" cy="182054"/>
                  <a:chOff x="2683630" y="2595741"/>
                  <a:chExt cx="224334" cy="182054"/>
                </a:xfrm>
              </p:grpSpPr>
              <p:sp>
                <p:nvSpPr>
                  <p:cNvPr id="8064" name="Google Shape;8064;p6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6" name="Google Shape;8066;p63"/>
              <p:cNvGrpSpPr/>
              <p:nvPr/>
            </p:nvGrpSpPr>
            <p:grpSpPr>
              <a:xfrm>
                <a:off x="2838475" y="2595741"/>
                <a:ext cx="363719" cy="296825"/>
                <a:chOff x="2838475" y="2595741"/>
                <a:chExt cx="363719" cy="296825"/>
              </a:xfrm>
            </p:grpSpPr>
            <p:grpSp>
              <p:nvGrpSpPr>
                <p:cNvPr id="8067" name="Google Shape;8067;p63"/>
                <p:cNvGrpSpPr/>
                <p:nvPr/>
              </p:nvGrpSpPr>
              <p:grpSpPr>
                <a:xfrm>
                  <a:off x="2838475" y="2794333"/>
                  <a:ext cx="259185" cy="98232"/>
                  <a:chOff x="2838475" y="2794333"/>
                  <a:chExt cx="259185" cy="98232"/>
                </a:xfrm>
              </p:grpSpPr>
              <p:sp>
                <p:nvSpPr>
                  <p:cNvPr id="8068" name="Google Shape;8068;p6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3"/>
                <p:cNvGrpSpPr/>
                <p:nvPr/>
              </p:nvGrpSpPr>
              <p:grpSpPr>
                <a:xfrm>
                  <a:off x="2977852" y="2595741"/>
                  <a:ext cx="224343" cy="182054"/>
                  <a:chOff x="2977852" y="2595741"/>
                  <a:chExt cx="224343" cy="182054"/>
                </a:xfrm>
              </p:grpSpPr>
              <p:sp>
                <p:nvSpPr>
                  <p:cNvPr id="8072" name="Google Shape;8072;p6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74" name="Google Shape;8074;p63"/>
            <p:cNvGrpSpPr/>
            <p:nvPr/>
          </p:nvGrpSpPr>
          <p:grpSpPr>
            <a:xfrm>
              <a:off x="2389399" y="3100241"/>
              <a:ext cx="812796" cy="296869"/>
              <a:chOff x="2389399" y="3100241"/>
              <a:chExt cx="812796" cy="296869"/>
            </a:xfrm>
          </p:grpSpPr>
          <p:grpSp>
            <p:nvGrpSpPr>
              <p:cNvPr id="8075" name="Google Shape;8075;p63"/>
              <p:cNvGrpSpPr/>
              <p:nvPr/>
            </p:nvGrpSpPr>
            <p:grpSpPr>
              <a:xfrm>
                <a:off x="2683630" y="3100241"/>
                <a:ext cx="224334" cy="296869"/>
                <a:chOff x="2683630" y="3100241"/>
                <a:chExt cx="224334" cy="296869"/>
              </a:xfrm>
            </p:grpSpPr>
            <p:grpSp>
              <p:nvGrpSpPr>
                <p:cNvPr id="8076" name="Google Shape;8076;p63"/>
                <p:cNvGrpSpPr/>
                <p:nvPr/>
              </p:nvGrpSpPr>
              <p:grpSpPr>
                <a:xfrm>
                  <a:off x="2788083" y="3100241"/>
                  <a:ext cx="15356" cy="98237"/>
                  <a:chOff x="2788083" y="3100241"/>
                  <a:chExt cx="15356" cy="98237"/>
                </a:xfrm>
              </p:grpSpPr>
              <p:sp>
                <p:nvSpPr>
                  <p:cNvPr id="8077" name="Google Shape;8077;p6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3"/>
                <p:cNvGrpSpPr/>
                <p:nvPr/>
              </p:nvGrpSpPr>
              <p:grpSpPr>
                <a:xfrm>
                  <a:off x="2683630" y="3215065"/>
                  <a:ext cx="224334" cy="182045"/>
                  <a:chOff x="2683630" y="3215065"/>
                  <a:chExt cx="224334" cy="182045"/>
                </a:xfrm>
              </p:grpSpPr>
              <p:sp>
                <p:nvSpPr>
                  <p:cNvPr id="8081" name="Google Shape;8081;p6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3" name="Google Shape;8083;p63"/>
              <p:cNvGrpSpPr/>
              <p:nvPr/>
            </p:nvGrpSpPr>
            <p:grpSpPr>
              <a:xfrm>
                <a:off x="2389399" y="3100241"/>
                <a:ext cx="363638" cy="296869"/>
                <a:chOff x="2389399" y="3100241"/>
                <a:chExt cx="363638" cy="296869"/>
              </a:xfrm>
            </p:grpSpPr>
            <p:grpSp>
              <p:nvGrpSpPr>
                <p:cNvPr id="8084" name="Google Shape;8084;p63"/>
                <p:cNvGrpSpPr/>
                <p:nvPr/>
              </p:nvGrpSpPr>
              <p:grpSpPr>
                <a:xfrm>
                  <a:off x="2493852" y="3100241"/>
                  <a:ext cx="259185" cy="98237"/>
                  <a:chOff x="2493852" y="3100241"/>
                  <a:chExt cx="259185" cy="98237"/>
                </a:xfrm>
              </p:grpSpPr>
              <p:sp>
                <p:nvSpPr>
                  <p:cNvPr id="8085" name="Google Shape;8085;p6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389399" y="3215065"/>
                  <a:ext cx="224343" cy="182045"/>
                  <a:chOff x="2389399" y="3215065"/>
                  <a:chExt cx="224343" cy="182045"/>
                </a:xfrm>
              </p:grpSpPr>
              <p:sp>
                <p:nvSpPr>
                  <p:cNvPr id="8089" name="Google Shape;8089;p6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1" name="Google Shape;8091;p63"/>
              <p:cNvGrpSpPr/>
              <p:nvPr/>
            </p:nvGrpSpPr>
            <p:grpSpPr>
              <a:xfrm>
                <a:off x="2838475" y="3100241"/>
                <a:ext cx="363719" cy="296869"/>
                <a:chOff x="2838475" y="3100241"/>
                <a:chExt cx="363719" cy="296869"/>
              </a:xfrm>
            </p:grpSpPr>
            <p:grpSp>
              <p:nvGrpSpPr>
                <p:cNvPr id="8092" name="Google Shape;8092;p63"/>
                <p:cNvGrpSpPr/>
                <p:nvPr/>
              </p:nvGrpSpPr>
              <p:grpSpPr>
                <a:xfrm>
                  <a:off x="2838475" y="3100241"/>
                  <a:ext cx="259185" cy="98237"/>
                  <a:chOff x="2838475" y="3100241"/>
                  <a:chExt cx="259185" cy="98237"/>
                </a:xfrm>
              </p:grpSpPr>
              <p:sp>
                <p:nvSpPr>
                  <p:cNvPr id="8093" name="Google Shape;8093;p6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63"/>
                <p:cNvGrpSpPr/>
                <p:nvPr/>
              </p:nvGrpSpPr>
              <p:grpSpPr>
                <a:xfrm>
                  <a:off x="2977852" y="3215065"/>
                  <a:ext cx="224343" cy="182045"/>
                  <a:chOff x="2977852" y="3215065"/>
                  <a:chExt cx="224343" cy="182045"/>
                </a:xfrm>
              </p:grpSpPr>
              <p:sp>
                <p:nvSpPr>
                  <p:cNvPr id="8097" name="Google Shape;8097;p6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7FDEE9A-8D1B-4183-8EA8-593AC0CD5A5F}"/>
              </a:ext>
            </a:extLst>
          </p:cNvPr>
          <p:cNvSpPr>
            <a:spLocks noGrp="1"/>
          </p:cNvSpPr>
          <p:nvPr>
            <p:ph type="body" idx="1"/>
          </p:nvPr>
        </p:nvSpPr>
        <p:spPr>
          <a:xfrm>
            <a:off x="638360" y="1485901"/>
            <a:ext cx="7704000" cy="3117474"/>
          </a:xfrm>
        </p:spPr>
        <p:txBody>
          <a:bodyPr/>
          <a:lstStyle/>
          <a:p>
            <a:pPr marL="139700" indent="0">
              <a:buNone/>
            </a:pPr>
            <a:r>
              <a:rPr lang="mn-MN" sz="1600" dirty="0"/>
              <a:t>Бид </a:t>
            </a:r>
            <a:r>
              <a:rPr lang="en-US" sz="1600" dirty="0"/>
              <a:t>‘Guardians’ </a:t>
            </a:r>
            <a:r>
              <a:rPr lang="mn-MN" sz="1600" dirty="0"/>
              <a:t>багийнхан байна.</a:t>
            </a:r>
            <a:endParaRPr lang="en-US" sz="1600" dirty="0"/>
          </a:p>
          <a:p>
            <a:pPr marL="139700" indent="0">
              <a:buNone/>
            </a:pPr>
            <a:endParaRPr lang="en-US" sz="1600" dirty="0"/>
          </a:p>
        </p:txBody>
      </p:sp>
      <p:sp>
        <p:nvSpPr>
          <p:cNvPr id="4" name="Title 3">
            <a:extLst>
              <a:ext uri="{FF2B5EF4-FFF2-40B4-BE49-F238E27FC236}">
                <a16:creationId xmlns:a16="http://schemas.microsoft.com/office/drawing/2014/main" id="{15969D31-2E8D-4532-8920-8FAFF6374C01}"/>
              </a:ext>
            </a:extLst>
          </p:cNvPr>
          <p:cNvSpPr>
            <a:spLocks noGrp="1"/>
          </p:cNvSpPr>
          <p:nvPr>
            <p:ph type="title"/>
          </p:nvPr>
        </p:nvSpPr>
        <p:spPr/>
        <p:txBody>
          <a:bodyPr/>
          <a:lstStyle/>
          <a:p>
            <a:r>
              <a:rPr lang="mn-MN" sz="4400" dirty="0"/>
              <a:t>Сайн уу</a:t>
            </a:r>
            <a:r>
              <a:rPr lang="en-US" sz="4400" dirty="0"/>
              <a:t>!</a:t>
            </a:r>
          </a:p>
        </p:txBody>
      </p:sp>
      <p:pic>
        <p:nvPicPr>
          <p:cNvPr id="3" name="Picture 2">
            <a:extLst>
              <a:ext uri="{FF2B5EF4-FFF2-40B4-BE49-F238E27FC236}">
                <a16:creationId xmlns:a16="http://schemas.microsoft.com/office/drawing/2014/main" id="{3BAC02A8-1448-4B8F-8895-77873962C5B5}"/>
              </a:ext>
            </a:extLst>
          </p:cNvPr>
          <p:cNvPicPr>
            <a:picLocks noChangeAspect="1"/>
          </p:cNvPicPr>
          <p:nvPr/>
        </p:nvPicPr>
        <p:blipFill>
          <a:blip r:embed="rId2"/>
          <a:stretch>
            <a:fillRect/>
          </a:stretch>
        </p:blipFill>
        <p:spPr>
          <a:xfrm>
            <a:off x="1061076" y="2253343"/>
            <a:ext cx="7021848" cy="815697"/>
          </a:xfrm>
          <a:prstGeom prst="rect">
            <a:avLst/>
          </a:prstGeom>
        </p:spPr>
      </p:pic>
      <p:pic>
        <p:nvPicPr>
          <p:cNvPr id="7" name="Picture 6">
            <a:extLst>
              <a:ext uri="{FF2B5EF4-FFF2-40B4-BE49-F238E27FC236}">
                <a16:creationId xmlns:a16="http://schemas.microsoft.com/office/drawing/2014/main" id="{D6B79912-CA84-45E5-BC0A-8B62B8C5A2D0}"/>
              </a:ext>
            </a:extLst>
          </p:cNvPr>
          <p:cNvPicPr>
            <a:picLocks noChangeAspect="1"/>
          </p:cNvPicPr>
          <p:nvPr/>
        </p:nvPicPr>
        <p:blipFill>
          <a:blip r:embed="rId3"/>
          <a:stretch>
            <a:fillRect/>
          </a:stretch>
        </p:blipFill>
        <p:spPr>
          <a:xfrm>
            <a:off x="3126000" y="3241451"/>
            <a:ext cx="4956924" cy="815697"/>
          </a:xfrm>
          <a:prstGeom prst="rect">
            <a:avLst/>
          </a:prstGeom>
        </p:spPr>
      </p:pic>
      <p:pic>
        <p:nvPicPr>
          <p:cNvPr id="11" name="Picture 10">
            <a:extLst>
              <a:ext uri="{FF2B5EF4-FFF2-40B4-BE49-F238E27FC236}">
                <a16:creationId xmlns:a16="http://schemas.microsoft.com/office/drawing/2014/main" id="{6D1CCC56-E58E-429A-922D-F7F21A95CFBD}"/>
              </a:ext>
            </a:extLst>
          </p:cNvPr>
          <p:cNvPicPr>
            <a:picLocks noChangeAspect="1"/>
          </p:cNvPicPr>
          <p:nvPr/>
        </p:nvPicPr>
        <p:blipFill>
          <a:blip r:embed="rId4"/>
          <a:stretch>
            <a:fillRect/>
          </a:stretch>
        </p:blipFill>
        <p:spPr>
          <a:xfrm>
            <a:off x="2064055" y="3241451"/>
            <a:ext cx="1061945" cy="815697"/>
          </a:xfrm>
          <a:prstGeom prst="rect">
            <a:avLst/>
          </a:prstGeom>
        </p:spPr>
      </p:pic>
    </p:spTree>
    <p:extLst>
      <p:ext uri="{BB962C8B-B14F-4D97-AF65-F5344CB8AC3E}">
        <p14:creationId xmlns:p14="http://schemas.microsoft.com/office/powerpoint/2010/main" val="830786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anim calcmode="lin" valueType="num">
                                      <p:cBhvr>
                                        <p:cTn id="1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6" presetClass="entr" presetSubtype="16" fill="hold" nodeType="afterEffect">
                                  <p:stCondLst>
                                    <p:cond delay="250"/>
                                  </p:stCondLst>
                                  <p:childTnLst>
                                    <p:set>
                                      <p:cBhvr>
                                        <p:cTn id="18" dur="1" fill="hold">
                                          <p:stCondLst>
                                            <p:cond delay="0"/>
                                          </p:stCondLst>
                                        </p:cTn>
                                        <p:tgtEl>
                                          <p:spTgt spid="3"/>
                                        </p:tgtEl>
                                        <p:attrNameLst>
                                          <p:attrName>style.visibility</p:attrName>
                                        </p:attrNameLst>
                                      </p:cBhvr>
                                      <p:to>
                                        <p:strVal val="visible"/>
                                      </p:to>
                                    </p:set>
                                    <p:animEffect transition="in" filter="circle(in)">
                                      <p:cBhvr>
                                        <p:cTn id="19" dur="1000"/>
                                        <p:tgtEl>
                                          <p:spTgt spid="3"/>
                                        </p:tgtEl>
                                      </p:cBhvr>
                                    </p:animEffect>
                                  </p:childTnLst>
                                </p:cTn>
                              </p:par>
                            </p:childTnLst>
                          </p:cTn>
                        </p:par>
                        <p:par>
                          <p:cTn id="20" fill="hold">
                            <p:stCondLst>
                              <p:cond delay="3250"/>
                            </p:stCondLst>
                            <p:childTnLst>
                              <p:par>
                                <p:cTn id="21" presetID="6" presetClass="entr" presetSubtype="16"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circle(in)">
                                      <p:cBhvr>
                                        <p:cTn id="23" dur="500"/>
                                        <p:tgtEl>
                                          <p:spTgt spid="11"/>
                                        </p:tgtEl>
                                      </p:cBhvr>
                                    </p:animEffect>
                                  </p:childTnLst>
                                </p:cTn>
                              </p:par>
                            </p:childTnLst>
                          </p:cTn>
                        </p:par>
                        <p:par>
                          <p:cTn id="24" fill="hold">
                            <p:stCondLst>
                              <p:cond delay="3750"/>
                            </p:stCondLst>
                            <p:childTnLst>
                              <p:par>
                                <p:cTn id="25" presetID="6" presetClass="entr" presetSubtype="16"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circle(in)">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102"/>
        <p:cNvGrpSpPr/>
        <p:nvPr/>
      </p:nvGrpSpPr>
      <p:grpSpPr>
        <a:xfrm>
          <a:off x="0" y="0"/>
          <a:ext cx="0" cy="0"/>
          <a:chOff x="0" y="0"/>
          <a:chExt cx="0" cy="0"/>
        </a:xfrm>
      </p:grpSpPr>
      <p:grpSp>
        <p:nvGrpSpPr>
          <p:cNvPr id="8103" name="Google Shape;8103;p64"/>
          <p:cNvGrpSpPr/>
          <p:nvPr/>
        </p:nvGrpSpPr>
        <p:grpSpPr>
          <a:xfrm>
            <a:off x="718875" y="3363288"/>
            <a:ext cx="2390414" cy="1024800"/>
            <a:chOff x="728925" y="3296613"/>
            <a:chExt cx="2390414" cy="1024800"/>
          </a:xfrm>
        </p:grpSpPr>
        <p:grpSp>
          <p:nvGrpSpPr>
            <p:cNvPr id="8104" name="Google Shape;8104;p64"/>
            <p:cNvGrpSpPr/>
            <p:nvPr/>
          </p:nvGrpSpPr>
          <p:grpSpPr>
            <a:xfrm>
              <a:off x="728925" y="3619800"/>
              <a:ext cx="2390414" cy="500893"/>
              <a:chOff x="728925" y="3619800"/>
              <a:chExt cx="2390414" cy="500893"/>
            </a:xfrm>
          </p:grpSpPr>
          <p:sp>
            <p:nvSpPr>
              <p:cNvPr id="8105" name="Google Shape;8105;p6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06" name="Google Shape;8106;p6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07" name="Google Shape;8107;p64"/>
            <p:cNvGrpSpPr/>
            <p:nvPr/>
          </p:nvGrpSpPr>
          <p:grpSpPr>
            <a:xfrm>
              <a:off x="1348050" y="3296613"/>
              <a:ext cx="1706152" cy="1024800"/>
              <a:chOff x="1348050" y="3296613"/>
              <a:chExt cx="1706152" cy="1024800"/>
            </a:xfrm>
          </p:grpSpPr>
          <p:sp>
            <p:nvSpPr>
              <p:cNvPr id="8108" name="Google Shape;8108;p6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09" name="Google Shape;8109;p6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10" name="Google Shape;8110;p6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11" name="Google Shape;8111;p6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12" name="Google Shape;8112;p6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13" name="Google Shape;8113;p64"/>
            <p:cNvGrpSpPr/>
            <p:nvPr/>
          </p:nvGrpSpPr>
          <p:grpSpPr>
            <a:xfrm>
              <a:off x="1455707" y="3654858"/>
              <a:ext cx="1491150" cy="417657"/>
              <a:chOff x="1455707" y="3654858"/>
              <a:chExt cx="1491150" cy="417657"/>
            </a:xfrm>
          </p:grpSpPr>
          <p:sp>
            <p:nvSpPr>
              <p:cNvPr id="8114" name="Google Shape;8114;p6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34" name="Google Shape;8134;p64"/>
          <p:cNvGraphicFramePr/>
          <p:nvPr/>
        </p:nvGraphicFramePr>
        <p:xfrm>
          <a:off x="5954575" y="2361200"/>
          <a:ext cx="3000000" cy="3000000"/>
        </p:xfrm>
        <a:graphic>
          <a:graphicData uri="http://schemas.openxmlformats.org/drawingml/2006/table">
            <a:tbl>
              <a:tblPr>
                <a:noFill/>
                <a:tableStyleId>{CF41DFA5-378B-42C3-942F-B0319D4270AF}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35" name="Google Shape;8135;p64"/>
          <p:cNvGrpSpPr/>
          <p:nvPr/>
        </p:nvGrpSpPr>
        <p:grpSpPr>
          <a:xfrm>
            <a:off x="727251" y="1188964"/>
            <a:ext cx="2396505" cy="976502"/>
            <a:chOff x="749309" y="1112739"/>
            <a:chExt cx="2371603" cy="976502"/>
          </a:xfrm>
        </p:grpSpPr>
        <p:grpSp>
          <p:nvGrpSpPr>
            <p:cNvPr id="8136" name="Google Shape;8136;p64"/>
            <p:cNvGrpSpPr/>
            <p:nvPr/>
          </p:nvGrpSpPr>
          <p:grpSpPr>
            <a:xfrm>
              <a:off x="1092126" y="1112739"/>
              <a:ext cx="2028786" cy="975464"/>
              <a:chOff x="1092126" y="1112739"/>
              <a:chExt cx="2028786" cy="975464"/>
            </a:xfrm>
          </p:grpSpPr>
          <p:sp>
            <p:nvSpPr>
              <p:cNvPr id="8137" name="Google Shape;8137;p6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64"/>
            <p:cNvGrpSpPr/>
            <p:nvPr/>
          </p:nvGrpSpPr>
          <p:grpSpPr>
            <a:xfrm>
              <a:off x="749309" y="1112739"/>
              <a:ext cx="314700" cy="975464"/>
              <a:chOff x="749309" y="1112739"/>
              <a:chExt cx="314700" cy="975464"/>
            </a:xfrm>
          </p:grpSpPr>
          <p:sp>
            <p:nvSpPr>
              <p:cNvPr id="8162" name="Google Shape;8162;p6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6" name="Google Shape;8166;p6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70" name="Google Shape;8170;p64"/>
          <p:cNvGraphicFramePr/>
          <p:nvPr/>
        </p:nvGraphicFramePr>
        <p:xfrm>
          <a:off x="5954600" y="1188950"/>
          <a:ext cx="3000000" cy="3000000"/>
        </p:xfrm>
        <a:graphic>
          <a:graphicData uri="http://schemas.openxmlformats.org/drawingml/2006/table">
            <a:tbl>
              <a:tblPr>
                <a:noFill/>
                <a:tableStyleId>{CF41DFA5-378B-42C3-942F-B0319D4270AF}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71" name="Google Shape;8171;p64"/>
          <p:cNvGraphicFramePr/>
          <p:nvPr/>
        </p:nvGraphicFramePr>
        <p:xfrm>
          <a:off x="3375463" y="2361200"/>
          <a:ext cx="3000000" cy="3000000"/>
        </p:xfrm>
        <a:graphic>
          <a:graphicData uri="http://schemas.openxmlformats.org/drawingml/2006/table">
            <a:tbl>
              <a:tblPr>
                <a:noFill/>
                <a:tableStyleId>{CF41DFA5-378B-42C3-942F-B0319D4270AF}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72" name="Google Shape;8172;p64"/>
          <p:cNvGrpSpPr/>
          <p:nvPr/>
        </p:nvGrpSpPr>
        <p:grpSpPr>
          <a:xfrm>
            <a:off x="3377449" y="3352160"/>
            <a:ext cx="2363377" cy="1047062"/>
            <a:chOff x="3358399" y="3285485"/>
            <a:chExt cx="2363377" cy="1047062"/>
          </a:xfrm>
        </p:grpSpPr>
        <p:grpSp>
          <p:nvGrpSpPr>
            <p:cNvPr id="8173" name="Google Shape;8173;p64"/>
            <p:cNvGrpSpPr/>
            <p:nvPr/>
          </p:nvGrpSpPr>
          <p:grpSpPr>
            <a:xfrm>
              <a:off x="3358412" y="3285485"/>
              <a:ext cx="2363244" cy="139500"/>
              <a:chOff x="3358412" y="3285485"/>
              <a:chExt cx="2363244" cy="139500"/>
            </a:xfrm>
          </p:grpSpPr>
          <p:sp>
            <p:nvSpPr>
              <p:cNvPr id="8174" name="Google Shape;8174;p6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64"/>
            <p:cNvGrpSpPr/>
            <p:nvPr/>
          </p:nvGrpSpPr>
          <p:grpSpPr>
            <a:xfrm>
              <a:off x="3358412" y="3466996"/>
              <a:ext cx="2363244" cy="139500"/>
              <a:chOff x="3358412" y="3466996"/>
              <a:chExt cx="2363244" cy="139500"/>
            </a:xfrm>
          </p:grpSpPr>
          <p:sp>
            <p:nvSpPr>
              <p:cNvPr id="8180" name="Google Shape;8180;p6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64"/>
            <p:cNvGrpSpPr/>
            <p:nvPr/>
          </p:nvGrpSpPr>
          <p:grpSpPr>
            <a:xfrm>
              <a:off x="3358412" y="3648507"/>
              <a:ext cx="2363244" cy="139500"/>
              <a:chOff x="3358412" y="3648507"/>
              <a:chExt cx="2363244" cy="139500"/>
            </a:xfrm>
          </p:grpSpPr>
          <p:sp>
            <p:nvSpPr>
              <p:cNvPr id="8186" name="Google Shape;8186;p6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4"/>
            <p:cNvGrpSpPr/>
            <p:nvPr/>
          </p:nvGrpSpPr>
          <p:grpSpPr>
            <a:xfrm>
              <a:off x="3358412" y="3830018"/>
              <a:ext cx="2363244" cy="139500"/>
              <a:chOff x="3358412" y="3830018"/>
              <a:chExt cx="2363244" cy="139500"/>
            </a:xfrm>
          </p:grpSpPr>
          <p:sp>
            <p:nvSpPr>
              <p:cNvPr id="8192" name="Google Shape;8192;p6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64"/>
            <p:cNvGrpSpPr/>
            <p:nvPr/>
          </p:nvGrpSpPr>
          <p:grpSpPr>
            <a:xfrm>
              <a:off x="3358399" y="4011514"/>
              <a:ext cx="2363377" cy="139537"/>
              <a:chOff x="3294800" y="4134603"/>
              <a:chExt cx="2638876" cy="152400"/>
            </a:xfrm>
          </p:grpSpPr>
          <p:sp>
            <p:nvSpPr>
              <p:cNvPr id="8198" name="Google Shape;8198;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64"/>
            <p:cNvGrpSpPr/>
            <p:nvPr/>
          </p:nvGrpSpPr>
          <p:grpSpPr>
            <a:xfrm>
              <a:off x="3358399" y="4193010"/>
              <a:ext cx="2363377" cy="139537"/>
              <a:chOff x="3294800" y="4134603"/>
              <a:chExt cx="2638876" cy="152400"/>
            </a:xfrm>
          </p:grpSpPr>
          <p:sp>
            <p:nvSpPr>
              <p:cNvPr id="8204" name="Google Shape;8204;p6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09" name="Google Shape;8209;p64"/>
          <p:cNvGraphicFramePr/>
          <p:nvPr/>
        </p:nvGraphicFramePr>
        <p:xfrm>
          <a:off x="728250" y="2361200"/>
          <a:ext cx="3000000" cy="3000000"/>
        </p:xfrm>
        <a:graphic>
          <a:graphicData uri="http://schemas.openxmlformats.org/drawingml/2006/table">
            <a:tbl>
              <a:tblPr>
                <a:noFill/>
                <a:tableStyleId>{CF41DFA5-378B-42C3-942F-B0319D4270AF}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10" name="Google Shape;8210;p64"/>
          <p:cNvGrpSpPr/>
          <p:nvPr/>
        </p:nvGrpSpPr>
        <p:grpSpPr>
          <a:xfrm>
            <a:off x="4177919" y="2765014"/>
            <a:ext cx="1302095" cy="60959"/>
            <a:chOff x="3558802" y="4011427"/>
            <a:chExt cx="1866000" cy="111300"/>
          </a:xfrm>
        </p:grpSpPr>
        <p:sp>
          <p:nvSpPr>
            <p:cNvPr id="8211" name="Google Shape;8211;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64"/>
          <p:cNvGrpSpPr/>
          <p:nvPr/>
        </p:nvGrpSpPr>
        <p:grpSpPr>
          <a:xfrm>
            <a:off x="4723407" y="3047174"/>
            <a:ext cx="914340" cy="60959"/>
            <a:chOff x="3558802" y="4011427"/>
            <a:chExt cx="1866000" cy="111300"/>
          </a:xfrm>
        </p:grpSpPr>
        <p:sp>
          <p:nvSpPr>
            <p:cNvPr id="8214" name="Google Shape;8214;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64"/>
          <p:cNvGrpSpPr/>
          <p:nvPr/>
        </p:nvGrpSpPr>
        <p:grpSpPr>
          <a:xfrm>
            <a:off x="5926924" y="3381697"/>
            <a:ext cx="2519825" cy="1001454"/>
            <a:chOff x="1906114" y="789980"/>
            <a:chExt cx="1487676" cy="606868"/>
          </a:xfrm>
        </p:grpSpPr>
        <p:cxnSp>
          <p:nvCxnSpPr>
            <p:cNvPr id="8217" name="Google Shape;8217;p6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18" name="Google Shape;8218;p6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19" name="Google Shape;8219;p6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20" name="Google Shape;8220;p6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21" name="Google Shape;8221;p6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22" name="Google Shape;8222;p6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223" name="Google Shape;8223;p6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224" name="Google Shape;8224;p6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231" name="Google Shape;8231;p6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32" name="Google Shape;8232;p6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33" name="Google Shape;8233;p6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64"/>
          <p:cNvGrpSpPr/>
          <p:nvPr/>
        </p:nvGrpSpPr>
        <p:grpSpPr>
          <a:xfrm>
            <a:off x="3372612" y="1159008"/>
            <a:ext cx="2363393" cy="1005865"/>
            <a:chOff x="3292400" y="1193188"/>
            <a:chExt cx="2615240" cy="1131075"/>
          </a:xfrm>
        </p:grpSpPr>
        <p:sp>
          <p:nvSpPr>
            <p:cNvPr id="8235" name="Google Shape;8235;p6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36" name="Google Shape;8236;p6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37" name="Google Shape;8237;p6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38" name="Google Shape;8238;p6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39" name="Google Shape;8239;p6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40" name="Google Shape;8240;p6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41" name="Google Shape;8241;p6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242" name="Google Shape;8242;p6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243" name="Google Shape;8243;p6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244" name="Google Shape;8244;p6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245" name="Google Shape;8245;p6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6" name="Google Shape;8246;p6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47" name="Google Shape;8247;p6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48" name="Google Shape;8248;p6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49" name="Google Shape;8249;p64"/>
            <p:cNvGrpSpPr/>
            <p:nvPr/>
          </p:nvGrpSpPr>
          <p:grpSpPr>
            <a:xfrm>
              <a:off x="3748438" y="1378608"/>
              <a:ext cx="2159202" cy="903971"/>
              <a:chOff x="1683525" y="2179850"/>
              <a:chExt cx="4519050" cy="2134525"/>
            </a:xfrm>
          </p:grpSpPr>
          <p:sp>
            <p:nvSpPr>
              <p:cNvPr id="8250" name="Google Shape;8250;p6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1" name="Google Shape;8251;p6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2" name="Google Shape;8252;p6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3" name="Google Shape;8253;p6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4" name="Google Shape;8254;p6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5" name="Google Shape;8255;p6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6" name="Google Shape;8256;p6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7" name="Google Shape;8257;p6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8" name="Google Shape;8258;p6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9" name="Google Shape;8259;p6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0" name="Google Shape;8260;p6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1" name="Google Shape;8261;p6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265"/>
        <p:cNvGrpSpPr/>
        <p:nvPr/>
      </p:nvGrpSpPr>
      <p:grpSpPr>
        <a:xfrm>
          <a:off x="0" y="0"/>
          <a:ext cx="0" cy="0"/>
          <a:chOff x="0" y="0"/>
          <a:chExt cx="0" cy="0"/>
        </a:xfrm>
      </p:grpSpPr>
      <p:grpSp>
        <p:nvGrpSpPr>
          <p:cNvPr id="8266" name="Google Shape;8266;p65"/>
          <p:cNvGrpSpPr/>
          <p:nvPr/>
        </p:nvGrpSpPr>
        <p:grpSpPr>
          <a:xfrm>
            <a:off x="4814684" y="1191441"/>
            <a:ext cx="745431" cy="718863"/>
            <a:chOff x="4249973" y="1201875"/>
            <a:chExt cx="1958568" cy="1888762"/>
          </a:xfrm>
        </p:grpSpPr>
        <p:sp>
          <p:nvSpPr>
            <p:cNvPr id="8267" name="Google Shape;8267;p6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65"/>
            <p:cNvGrpSpPr/>
            <p:nvPr/>
          </p:nvGrpSpPr>
          <p:grpSpPr>
            <a:xfrm>
              <a:off x="5853086" y="1789142"/>
              <a:ext cx="355454" cy="1048099"/>
              <a:chOff x="5576108" y="2016725"/>
              <a:chExt cx="565200" cy="1666560"/>
            </a:xfrm>
          </p:grpSpPr>
          <p:sp>
            <p:nvSpPr>
              <p:cNvPr id="8269" name="Google Shape;8269;p6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70" name="Google Shape;8270;p6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65"/>
            <p:cNvGrpSpPr/>
            <p:nvPr/>
          </p:nvGrpSpPr>
          <p:grpSpPr>
            <a:xfrm>
              <a:off x="4869455" y="2691676"/>
              <a:ext cx="1013897" cy="398961"/>
              <a:chOff x="4012057" y="3451825"/>
              <a:chExt cx="1612175" cy="634379"/>
            </a:xfrm>
          </p:grpSpPr>
          <p:sp>
            <p:nvSpPr>
              <p:cNvPr id="8272" name="Google Shape;8272;p6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73" name="Google Shape;8273;p6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65"/>
            <p:cNvGrpSpPr/>
            <p:nvPr/>
          </p:nvGrpSpPr>
          <p:grpSpPr>
            <a:xfrm>
              <a:off x="4276937" y="2155961"/>
              <a:ext cx="651965" cy="891358"/>
              <a:chOff x="3069908" y="2599997"/>
              <a:chExt cx="1036675" cy="1417328"/>
            </a:xfrm>
          </p:grpSpPr>
          <p:sp>
            <p:nvSpPr>
              <p:cNvPr id="8275" name="Google Shape;8275;p6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76" name="Google Shape;8276;p6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5"/>
            <p:cNvGrpSpPr/>
            <p:nvPr/>
          </p:nvGrpSpPr>
          <p:grpSpPr>
            <a:xfrm>
              <a:off x="5054918" y="1201875"/>
              <a:ext cx="999548" cy="602711"/>
              <a:chOff x="4306958" y="1082925"/>
              <a:chExt cx="1589359" cy="958358"/>
            </a:xfrm>
          </p:grpSpPr>
          <p:sp>
            <p:nvSpPr>
              <p:cNvPr id="8278" name="Google Shape;8278;p6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79" name="Google Shape;8279;p6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65"/>
            <p:cNvGrpSpPr/>
            <p:nvPr/>
          </p:nvGrpSpPr>
          <p:grpSpPr>
            <a:xfrm>
              <a:off x="4249973" y="1303451"/>
              <a:ext cx="799317" cy="841334"/>
              <a:chOff x="3027033" y="1244439"/>
              <a:chExt cx="1270977" cy="1337786"/>
            </a:xfrm>
          </p:grpSpPr>
          <p:sp>
            <p:nvSpPr>
              <p:cNvPr id="8281" name="Google Shape;8281;p6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82" name="Google Shape;8282;p6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3" name="Google Shape;8283;p65"/>
          <p:cNvGrpSpPr/>
          <p:nvPr/>
        </p:nvGrpSpPr>
        <p:grpSpPr>
          <a:xfrm>
            <a:off x="731057" y="2069890"/>
            <a:ext cx="761767" cy="729896"/>
            <a:chOff x="2657744" y="2337745"/>
            <a:chExt cx="832987" cy="798137"/>
          </a:xfrm>
        </p:grpSpPr>
        <p:sp>
          <p:nvSpPr>
            <p:cNvPr id="8284" name="Google Shape;8284;p6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5"/>
          <p:cNvGrpSpPr/>
          <p:nvPr/>
        </p:nvGrpSpPr>
        <p:grpSpPr>
          <a:xfrm>
            <a:off x="3242022" y="2073097"/>
            <a:ext cx="685569" cy="723586"/>
            <a:chOff x="3398134" y="2057755"/>
            <a:chExt cx="704087" cy="743130"/>
          </a:xfrm>
        </p:grpSpPr>
        <p:grpSp>
          <p:nvGrpSpPr>
            <p:cNvPr id="8291" name="Google Shape;8291;p65"/>
            <p:cNvGrpSpPr/>
            <p:nvPr/>
          </p:nvGrpSpPr>
          <p:grpSpPr>
            <a:xfrm>
              <a:off x="3398134" y="2290183"/>
              <a:ext cx="315300" cy="219900"/>
              <a:chOff x="3398134" y="2290183"/>
              <a:chExt cx="315300" cy="219900"/>
            </a:xfrm>
          </p:grpSpPr>
          <p:sp>
            <p:nvSpPr>
              <p:cNvPr id="8292" name="Google Shape;8292;p6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93" name="Google Shape;8293;p65"/>
              <p:cNvCxnSpPr>
                <a:stCxn id="829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94" name="Google Shape;8294;p65"/>
            <p:cNvGrpSpPr/>
            <p:nvPr/>
          </p:nvGrpSpPr>
          <p:grpSpPr>
            <a:xfrm>
              <a:off x="3547823" y="2467358"/>
              <a:ext cx="219900" cy="333527"/>
              <a:chOff x="3547823" y="2467358"/>
              <a:chExt cx="219900" cy="333527"/>
            </a:xfrm>
          </p:grpSpPr>
          <p:sp>
            <p:nvSpPr>
              <p:cNvPr id="8295" name="Google Shape;8295;p6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96" name="Google Shape;8296;p6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97" name="Google Shape;8297;p65"/>
            <p:cNvGrpSpPr/>
            <p:nvPr/>
          </p:nvGrpSpPr>
          <p:grpSpPr>
            <a:xfrm>
              <a:off x="3734138" y="2467358"/>
              <a:ext cx="219900" cy="333527"/>
              <a:chOff x="3734138" y="2467358"/>
              <a:chExt cx="219900" cy="333527"/>
            </a:xfrm>
          </p:grpSpPr>
          <p:sp>
            <p:nvSpPr>
              <p:cNvPr id="8298" name="Google Shape;8298;p6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99" name="Google Shape;8299;p6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00" name="Google Shape;8300;p65"/>
            <p:cNvGrpSpPr/>
            <p:nvPr/>
          </p:nvGrpSpPr>
          <p:grpSpPr>
            <a:xfrm>
              <a:off x="3787560" y="2288011"/>
              <a:ext cx="314661" cy="219900"/>
              <a:chOff x="3787560" y="2288011"/>
              <a:chExt cx="314661" cy="219900"/>
            </a:xfrm>
          </p:grpSpPr>
          <p:sp>
            <p:nvSpPr>
              <p:cNvPr id="8301" name="Google Shape;8301;p6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02" name="Google Shape;8302;p6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03" name="Google Shape;8303;p65"/>
            <p:cNvGrpSpPr/>
            <p:nvPr/>
          </p:nvGrpSpPr>
          <p:grpSpPr>
            <a:xfrm>
              <a:off x="3637290" y="2057755"/>
              <a:ext cx="219900" cy="335499"/>
              <a:chOff x="3637290" y="2057755"/>
              <a:chExt cx="219900" cy="335499"/>
            </a:xfrm>
          </p:grpSpPr>
          <p:sp>
            <p:nvSpPr>
              <p:cNvPr id="8304" name="Google Shape;8304;p6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05" name="Google Shape;8305;p6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06" name="Google Shape;8306;p65"/>
          <p:cNvGrpSpPr/>
          <p:nvPr/>
        </p:nvGrpSpPr>
        <p:grpSpPr>
          <a:xfrm>
            <a:off x="4917244" y="2079792"/>
            <a:ext cx="710153" cy="710153"/>
            <a:chOff x="5007123" y="2079403"/>
            <a:chExt cx="687600" cy="687600"/>
          </a:xfrm>
        </p:grpSpPr>
        <p:sp>
          <p:nvSpPr>
            <p:cNvPr id="8307" name="Google Shape;8307;p6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5"/>
          <p:cNvGrpSpPr/>
          <p:nvPr/>
        </p:nvGrpSpPr>
        <p:grpSpPr>
          <a:xfrm>
            <a:off x="5726681" y="2074299"/>
            <a:ext cx="720998" cy="721183"/>
            <a:chOff x="5797446" y="2063053"/>
            <a:chExt cx="698100" cy="698280"/>
          </a:xfrm>
        </p:grpSpPr>
        <p:sp>
          <p:nvSpPr>
            <p:cNvPr id="8312" name="Google Shape;8312;p6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5"/>
          <p:cNvGrpSpPr/>
          <p:nvPr/>
        </p:nvGrpSpPr>
        <p:grpSpPr>
          <a:xfrm>
            <a:off x="8171828" y="3719904"/>
            <a:ext cx="280585" cy="673164"/>
            <a:chOff x="8075075" y="3754290"/>
            <a:chExt cx="255612" cy="613194"/>
          </a:xfrm>
        </p:grpSpPr>
        <p:grpSp>
          <p:nvGrpSpPr>
            <p:cNvPr id="8317" name="Google Shape;8317;p65"/>
            <p:cNvGrpSpPr/>
            <p:nvPr/>
          </p:nvGrpSpPr>
          <p:grpSpPr>
            <a:xfrm>
              <a:off x="8075075" y="3754290"/>
              <a:ext cx="255612" cy="613194"/>
              <a:chOff x="8075075" y="3754290"/>
              <a:chExt cx="255612" cy="613194"/>
            </a:xfrm>
          </p:grpSpPr>
          <p:sp>
            <p:nvSpPr>
              <p:cNvPr id="8318" name="Google Shape;8318;p6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0" name="Google Shape;8320;p6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5"/>
          <p:cNvGrpSpPr/>
          <p:nvPr/>
        </p:nvGrpSpPr>
        <p:grpSpPr>
          <a:xfrm>
            <a:off x="5288887" y="3708700"/>
            <a:ext cx="470352" cy="683745"/>
            <a:chOff x="1697726" y="3244179"/>
            <a:chExt cx="788124" cy="1146069"/>
          </a:xfrm>
        </p:grpSpPr>
        <p:sp>
          <p:nvSpPr>
            <p:cNvPr id="8322" name="Google Shape;8322;p6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4" name="Google Shape;8324;p6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5" name="Google Shape;8325;p65"/>
          <p:cNvGrpSpPr/>
          <p:nvPr/>
        </p:nvGrpSpPr>
        <p:grpSpPr>
          <a:xfrm>
            <a:off x="5910037" y="3719902"/>
            <a:ext cx="293891" cy="293845"/>
            <a:chOff x="6134814" y="3754290"/>
            <a:chExt cx="293891" cy="293845"/>
          </a:xfrm>
        </p:grpSpPr>
        <p:sp>
          <p:nvSpPr>
            <p:cNvPr id="8326" name="Google Shape;8326;p6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65"/>
          <p:cNvGrpSpPr/>
          <p:nvPr/>
        </p:nvGrpSpPr>
        <p:grpSpPr>
          <a:xfrm>
            <a:off x="5910037" y="4098574"/>
            <a:ext cx="293891" cy="293891"/>
            <a:chOff x="6134814" y="4086186"/>
            <a:chExt cx="293891" cy="293891"/>
          </a:xfrm>
        </p:grpSpPr>
        <p:sp>
          <p:nvSpPr>
            <p:cNvPr id="8329" name="Google Shape;8329;p6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1" name="Google Shape;8331;p6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5"/>
          <p:cNvGrpSpPr/>
          <p:nvPr/>
        </p:nvGrpSpPr>
        <p:grpSpPr>
          <a:xfrm>
            <a:off x="7835013" y="2927266"/>
            <a:ext cx="622883" cy="621944"/>
            <a:chOff x="1187048" y="238125"/>
            <a:chExt cx="5256397" cy="5248476"/>
          </a:xfrm>
        </p:grpSpPr>
        <p:sp>
          <p:nvSpPr>
            <p:cNvPr id="8334" name="Google Shape;8334;p6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5"/>
          <p:cNvGrpSpPr/>
          <p:nvPr/>
        </p:nvGrpSpPr>
        <p:grpSpPr>
          <a:xfrm>
            <a:off x="2292118" y="2936875"/>
            <a:ext cx="1310987" cy="612407"/>
            <a:chOff x="238125" y="1188750"/>
            <a:chExt cx="7140450" cy="3335550"/>
          </a:xfrm>
        </p:grpSpPr>
        <p:sp>
          <p:nvSpPr>
            <p:cNvPr id="8339" name="Google Shape;8339;p6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5"/>
          <p:cNvGrpSpPr/>
          <p:nvPr/>
        </p:nvGrpSpPr>
        <p:grpSpPr>
          <a:xfrm>
            <a:off x="6617990" y="2927430"/>
            <a:ext cx="1110299" cy="621702"/>
            <a:chOff x="238125" y="1335475"/>
            <a:chExt cx="5418735" cy="3034175"/>
          </a:xfrm>
        </p:grpSpPr>
        <p:sp>
          <p:nvSpPr>
            <p:cNvPr id="8345" name="Google Shape;8345;p6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5"/>
          <p:cNvGrpSpPr/>
          <p:nvPr/>
        </p:nvGrpSpPr>
        <p:grpSpPr>
          <a:xfrm>
            <a:off x="5435649" y="2924327"/>
            <a:ext cx="1074451" cy="627181"/>
            <a:chOff x="5359127" y="2910889"/>
            <a:chExt cx="1097723" cy="640831"/>
          </a:xfrm>
        </p:grpSpPr>
        <p:grpSp>
          <p:nvGrpSpPr>
            <p:cNvPr id="8349" name="Google Shape;8349;p65"/>
            <p:cNvGrpSpPr/>
            <p:nvPr/>
          </p:nvGrpSpPr>
          <p:grpSpPr>
            <a:xfrm>
              <a:off x="5929791" y="3263088"/>
              <a:ext cx="527060" cy="287097"/>
              <a:chOff x="5929791" y="3263088"/>
              <a:chExt cx="527060" cy="287097"/>
            </a:xfrm>
          </p:grpSpPr>
          <p:sp>
            <p:nvSpPr>
              <p:cNvPr id="8350" name="Google Shape;8350;p6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51" name="Google Shape;8351;p6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52" name="Google Shape;8352;p65"/>
            <p:cNvGrpSpPr/>
            <p:nvPr/>
          </p:nvGrpSpPr>
          <p:grpSpPr>
            <a:xfrm>
              <a:off x="5359127" y="3263089"/>
              <a:ext cx="526428" cy="288631"/>
              <a:chOff x="5359127" y="3263089"/>
              <a:chExt cx="526428" cy="288631"/>
            </a:xfrm>
          </p:grpSpPr>
          <p:sp>
            <p:nvSpPr>
              <p:cNvPr id="8353" name="Google Shape;8353;p6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54" name="Google Shape;8354;p6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55" name="Google Shape;8355;p65"/>
            <p:cNvGrpSpPr/>
            <p:nvPr/>
          </p:nvGrpSpPr>
          <p:grpSpPr>
            <a:xfrm>
              <a:off x="5551525" y="2910889"/>
              <a:ext cx="520901" cy="610283"/>
              <a:chOff x="5551525" y="2910889"/>
              <a:chExt cx="520901" cy="610283"/>
            </a:xfrm>
          </p:grpSpPr>
          <p:sp>
            <p:nvSpPr>
              <p:cNvPr id="8356" name="Google Shape;8356;p6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57" name="Google Shape;8357;p6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58" name="Google Shape;8358;p65"/>
            <p:cNvGrpSpPr/>
            <p:nvPr/>
          </p:nvGrpSpPr>
          <p:grpSpPr>
            <a:xfrm>
              <a:off x="5743962" y="2919100"/>
              <a:ext cx="623674" cy="284502"/>
              <a:chOff x="5743962" y="2919100"/>
              <a:chExt cx="623674" cy="284502"/>
            </a:xfrm>
          </p:grpSpPr>
          <p:sp>
            <p:nvSpPr>
              <p:cNvPr id="8359" name="Google Shape;8359;p6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60" name="Google Shape;8360;p6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61" name="Google Shape;8361;p65"/>
          <p:cNvGrpSpPr/>
          <p:nvPr/>
        </p:nvGrpSpPr>
        <p:grpSpPr>
          <a:xfrm>
            <a:off x="7586863" y="2075038"/>
            <a:ext cx="874976" cy="719600"/>
            <a:chOff x="7608988" y="2093194"/>
            <a:chExt cx="817276" cy="672147"/>
          </a:xfrm>
        </p:grpSpPr>
        <p:cxnSp>
          <p:nvCxnSpPr>
            <p:cNvPr id="8362" name="Google Shape;8362;p6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63" name="Google Shape;8363;p6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64" name="Google Shape;8364;p6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65" name="Google Shape;8365;p6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66" name="Google Shape;8366;p6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67" name="Google Shape;8367;p6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68" name="Google Shape;8368;p65"/>
            <p:cNvGrpSpPr/>
            <p:nvPr/>
          </p:nvGrpSpPr>
          <p:grpSpPr>
            <a:xfrm>
              <a:off x="7721175" y="2093194"/>
              <a:ext cx="599587" cy="623846"/>
              <a:chOff x="7721175" y="2093194"/>
              <a:chExt cx="599587" cy="623846"/>
            </a:xfrm>
          </p:grpSpPr>
          <p:grpSp>
            <p:nvGrpSpPr>
              <p:cNvPr id="8369" name="Google Shape;8369;p65"/>
              <p:cNvGrpSpPr/>
              <p:nvPr/>
            </p:nvGrpSpPr>
            <p:grpSpPr>
              <a:xfrm>
                <a:off x="7721175" y="2093194"/>
                <a:ext cx="291605" cy="623846"/>
                <a:chOff x="9405575" y="2061418"/>
                <a:chExt cx="291605" cy="623846"/>
              </a:xfrm>
            </p:grpSpPr>
            <p:sp>
              <p:nvSpPr>
                <p:cNvPr id="8370" name="Google Shape;8370;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65"/>
              <p:cNvGrpSpPr/>
              <p:nvPr/>
            </p:nvGrpSpPr>
            <p:grpSpPr>
              <a:xfrm flipH="1">
                <a:off x="8029157" y="2093194"/>
                <a:ext cx="291605" cy="623846"/>
                <a:chOff x="9405575" y="2061418"/>
                <a:chExt cx="291605" cy="623846"/>
              </a:xfrm>
            </p:grpSpPr>
            <p:sp>
              <p:nvSpPr>
                <p:cNvPr id="8378" name="Google Shape;8378;p6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5" name="Google Shape;8385;p65"/>
          <p:cNvGrpSpPr/>
          <p:nvPr/>
        </p:nvGrpSpPr>
        <p:grpSpPr>
          <a:xfrm>
            <a:off x="4031299" y="1191441"/>
            <a:ext cx="712557" cy="785901"/>
            <a:chOff x="4206459" y="1191441"/>
            <a:chExt cx="712557" cy="785901"/>
          </a:xfrm>
        </p:grpSpPr>
        <p:sp>
          <p:nvSpPr>
            <p:cNvPr id="8386" name="Google Shape;8386;p6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0" name="Google Shape;8390;p65"/>
            <p:cNvGrpSpPr/>
            <p:nvPr/>
          </p:nvGrpSpPr>
          <p:grpSpPr>
            <a:xfrm>
              <a:off x="4644280" y="1290523"/>
              <a:ext cx="143716" cy="29463"/>
              <a:chOff x="4644280" y="1290523"/>
              <a:chExt cx="143716" cy="29463"/>
            </a:xfrm>
          </p:grpSpPr>
          <p:sp>
            <p:nvSpPr>
              <p:cNvPr id="8391" name="Google Shape;8391;p6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65"/>
            <p:cNvGrpSpPr/>
            <p:nvPr/>
          </p:nvGrpSpPr>
          <p:grpSpPr>
            <a:xfrm>
              <a:off x="4356567" y="1191441"/>
              <a:ext cx="143690" cy="29488"/>
              <a:chOff x="4356567" y="1191441"/>
              <a:chExt cx="143690" cy="29488"/>
            </a:xfrm>
          </p:grpSpPr>
          <p:sp>
            <p:nvSpPr>
              <p:cNvPr id="8396" name="Google Shape;8396;p6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65"/>
            <p:cNvGrpSpPr/>
            <p:nvPr/>
          </p:nvGrpSpPr>
          <p:grpSpPr>
            <a:xfrm>
              <a:off x="4339009" y="1863727"/>
              <a:ext cx="143703" cy="29476"/>
              <a:chOff x="4339009" y="1863727"/>
              <a:chExt cx="143703" cy="29476"/>
            </a:xfrm>
          </p:grpSpPr>
          <p:sp>
            <p:nvSpPr>
              <p:cNvPr id="8401" name="Google Shape;8401;p6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5"/>
            <p:cNvGrpSpPr/>
            <p:nvPr/>
          </p:nvGrpSpPr>
          <p:grpSpPr>
            <a:xfrm>
              <a:off x="4206459" y="1607315"/>
              <a:ext cx="29539" cy="142899"/>
              <a:chOff x="4206459" y="1607315"/>
              <a:chExt cx="29539" cy="142899"/>
            </a:xfrm>
          </p:grpSpPr>
          <p:sp>
            <p:nvSpPr>
              <p:cNvPr id="8406" name="Google Shape;8406;p6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0" name="Google Shape;8410;p6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4" name="Google Shape;8414;p65"/>
            <p:cNvGrpSpPr/>
            <p:nvPr/>
          </p:nvGrpSpPr>
          <p:grpSpPr>
            <a:xfrm>
              <a:off x="4889463" y="1423737"/>
              <a:ext cx="29552" cy="142899"/>
              <a:chOff x="4889463" y="1423737"/>
              <a:chExt cx="29552" cy="142899"/>
            </a:xfrm>
          </p:grpSpPr>
          <p:sp>
            <p:nvSpPr>
              <p:cNvPr id="8415" name="Google Shape;8415;p6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65"/>
            <p:cNvGrpSpPr/>
            <p:nvPr/>
          </p:nvGrpSpPr>
          <p:grpSpPr>
            <a:xfrm>
              <a:off x="4771663" y="1876896"/>
              <a:ext cx="108651" cy="100447"/>
              <a:chOff x="4771663" y="1876896"/>
              <a:chExt cx="108651" cy="100447"/>
            </a:xfrm>
          </p:grpSpPr>
          <p:sp>
            <p:nvSpPr>
              <p:cNvPr id="8420" name="Google Shape;8420;p6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4" name="Google Shape;8424;p65"/>
          <p:cNvGrpSpPr/>
          <p:nvPr/>
        </p:nvGrpSpPr>
        <p:grpSpPr>
          <a:xfrm>
            <a:off x="4026774" y="2074664"/>
            <a:ext cx="791287" cy="720350"/>
            <a:chOff x="267375" y="1071875"/>
            <a:chExt cx="470500" cy="428550"/>
          </a:xfrm>
        </p:grpSpPr>
        <p:sp>
          <p:nvSpPr>
            <p:cNvPr id="8425" name="Google Shape;8425;p6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65"/>
          <p:cNvGrpSpPr/>
          <p:nvPr/>
        </p:nvGrpSpPr>
        <p:grpSpPr>
          <a:xfrm>
            <a:off x="727269" y="3719294"/>
            <a:ext cx="1408444" cy="673166"/>
            <a:chOff x="712664" y="3693287"/>
            <a:chExt cx="1460738" cy="698160"/>
          </a:xfrm>
        </p:grpSpPr>
        <p:grpSp>
          <p:nvGrpSpPr>
            <p:cNvPr id="8434" name="Google Shape;8434;p65"/>
            <p:cNvGrpSpPr/>
            <p:nvPr/>
          </p:nvGrpSpPr>
          <p:grpSpPr>
            <a:xfrm>
              <a:off x="1380079" y="4133090"/>
              <a:ext cx="234048" cy="258099"/>
              <a:chOff x="1380079" y="4133090"/>
              <a:chExt cx="234048" cy="258099"/>
            </a:xfrm>
          </p:grpSpPr>
          <p:sp>
            <p:nvSpPr>
              <p:cNvPr id="8435" name="Google Shape;8435;p6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5"/>
            <p:cNvGrpSpPr/>
            <p:nvPr/>
          </p:nvGrpSpPr>
          <p:grpSpPr>
            <a:xfrm>
              <a:off x="884610" y="3864082"/>
              <a:ext cx="1118566" cy="527275"/>
              <a:chOff x="890961" y="3865463"/>
              <a:chExt cx="1115221" cy="525698"/>
            </a:xfrm>
          </p:grpSpPr>
          <p:sp>
            <p:nvSpPr>
              <p:cNvPr id="8439" name="Google Shape;8439;p6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5"/>
            <p:cNvGrpSpPr/>
            <p:nvPr/>
          </p:nvGrpSpPr>
          <p:grpSpPr>
            <a:xfrm>
              <a:off x="712664" y="3693287"/>
              <a:ext cx="1460738" cy="698160"/>
              <a:chOff x="712664" y="3693025"/>
              <a:chExt cx="1460738" cy="698160"/>
            </a:xfrm>
          </p:grpSpPr>
          <p:sp>
            <p:nvSpPr>
              <p:cNvPr id="8443" name="Google Shape;8443;p6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9" name="Google Shape;8449;p65"/>
          <p:cNvGrpSpPr/>
          <p:nvPr/>
        </p:nvGrpSpPr>
        <p:grpSpPr>
          <a:xfrm>
            <a:off x="3164985" y="1191441"/>
            <a:ext cx="795485" cy="738831"/>
            <a:chOff x="3348603" y="1236445"/>
            <a:chExt cx="749256" cy="695894"/>
          </a:xfrm>
        </p:grpSpPr>
        <p:grpSp>
          <p:nvGrpSpPr>
            <p:cNvPr id="8450" name="Google Shape;8450;p65"/>
            <p:cNvGrpSpPr/>
            <p:nvPr/>
          </p:nvGrpSpPr>
          <p:grpSpPr>
            <a:xfrm>
              <a:off x="3583779" y="1236445"/>
              <a:ext cx="293795" cy="285811"/>
              <a:chOff x="3750225" y="1774000"/>
              <a:chExt cx="149575" cy="145525"/>
            </a:xfrm>
          </p:grpSpPr>
          <p:sp>
            <p:nvSpPr>
              <p:cNvPr id="8451" name="Google Shape;8451;p6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5"/>
            <p:cNvGrpSpPr/>
            <p:nvPr/>
          </p:nvGrpSpPr>
          <p:grpSpPr>
            <a:xfrm>
              <a:off x="3775534" y="1462599"/>
              <a:ext cx="322325" cy="285958"/>
              <a:chOff x="3847850" y="1889150"/>
              <a:chExt cx="164100" cy="145600"/>
            </a:xfrm>
          </p:grpSpPr>
          <p:sp>
            <p:nvSpPr>
              <p:cNvPr id="8454" name="Google Shape;8454;p6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5"/>
            <p:cNvGrpSpPr/>
            <p:nvPr/>
          </p:nvGrpSpPr>
          <p:grpSpPr>
            <a:xfrm>
              <a:off x="3545329" y="1646528"/>
              <a:ext cx="293746" cy="285811"/>
              <a:chOff x="3730650" y="1982800"/>
              <a:chExt cx="149550" cy="145525"/>
            </a:xfrm>
          </p:grpSpPr>
          <p:sp>
            <p:nvSpPr>
              <p:cNvPr id="8457" name="Google Shape;8457;p6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5"/>
            <p:cNvGrpSpPr/>
            <p:nvPr/>
          </p:nvGrpSpPr>
          <p:grpSpPr>
            <a:xfrm>
              <a:off x="3348603" y="1415046"/>
              <a:ext cx="294384" cy="284387"/>
              <a:chOff x="3630494" y="1864938"/>
              <a:chExt cx="149875" cy="144800"/>
            </a:xfrm>
          </p:grpSpPr>
          <p:sp>
            <p:nvSpPr>
              <p:cNvPr id="8460" name="Google Shape;8460;p6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65"/>
          <p:cNvGrpSpPr/>
          <p:nvPr/>
        </p:nvGrpSpPr>
        <p:grpSpPr>
          <a:xfrm>
            <a:off x="2286512" y="3714337"/>
            <a:ext cx="1324924" cy="678083"/>
            <a:chOff x="2413923" y="3711366"/>
            <a:chExt cx="1374117" cy="703260"/>
          </a:xfrm>
        </p:grpSpPr>
        <p:grpSp>
          <p:nvGrpSpPr>
            <p:cNvPr id="8463" name="Google Shape;8463;p65"/>
            <p:cNvGrpSpPr/>
            <p:nvPr/>
          </p:nvGrpSpPr>
          <p:grpSpPr>
            <a:xfrm>
              <a:off x="2413923" y="3711366"/>
              <a:ext cx="1374117" cy="703260"/>
              <a:chOff x="2413923" y="3711366"/>
              <a:chExt cx="1374117" cy="703260"/>
            </a:xfrm>
          </p:grpSpPr>
          <p:sp>
            <p:nvSpPr>
              <p:cNvPr id="8464" name="Google Shape;8464;p6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5" name="Google Shape;8465;p65"/>
              <p:cNvGrpSpPr/>
              <p:nvPr/>
            </p:nvGrpSpPr>
            <p:grpSpPr>
              <a:xfrm>
                <a:off x="2600284" y="3808654"/>
                <a:ext cx="234506" cy="138009"/>
                <a:chOff x="2600284" y="3808654"/>
                <a:chExt cx="234506" cy="138009"/>
              </a:xfrm>
            </p:grpSpPr>
            <p:sp>
              <p:nvSpPr>
                <p:cNvPr id="8466" name="Google Shape;8466;p6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7" name="Google Shape;8467;p6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68" name="Google Shape;8468;p65"/>
              <p:cNvGrpSpPr/>
              <p:nvPr/>
            </p:nvGrpSpPr>
            <p:grpSpPr>
              <a:xfrm>
                <a:off x="3359659" y="3805664"/>
                <a:ext cx="232294" cy="141000"/>
                <a:chOff x="3359659" y="3805664"/>
                <a:chExt cx="232294" cy="141000"/>
              </a:xfrm>
            </p:grpSpPr>
            <p:sp>
              <p:nvSpPr>
                <p:cNvPr id="8469" name="Google Shape;8469;p6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0" name="Google Shape;8470;p6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71" name="Google Shape;8471;p65"/>
              <p:cNvGrpSpPr/>
              <p:nvPr/>
            </p:nvGrpSpPr>
            <p:grpSpPr>
              <a:xfrm>
                <a:off x="3067316" y="3711366"/>
                <a:ext cx="66900" cy="166809"/>
                <a:chOff x="3067316" y="3711366"/>
                <a:chExt cx="66900" cy="166809"/>
              </a:xfrm>
            </p:grpSpPr>
            <p:sp>
              <p:nvSpPr>
                <p:cNvPr id="8472" name="Google Shape;8472;p6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3" name="Google Shape;8473;p6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74" name="Google Shape;8474;p65"/>
              <p:cNvGrpSpPr/>
              <p:nvPr/>
            </p:nvGrpSpPr>
            <p:grpSpPr>
              <a:xfrm>
                <a:off x="2413923" y="4058666"/>
                <a:ext cx="224119" cy="66900"/>
                <a:chOff x="2413923" y="4058666"/>
                <a:chExt cx="224119" cy="66900"/>
              </a:xfrm>
            </p:grpSpPr>
            <p:sp>
              <p:nvSpPr>
                <p:cNvPr id="8475" name="Google Shape;8475;p6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6" name="Google Shape;8476;p6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77" name="Google Shape;8477;p65"/>
              <p:cNvGrpSpPr/>
              <p:nvPr/>
            </p:nvGrpSpPr>
            <p:grpSpPr>
              <a:xfrm>
                <a:off x="3564643" y="4058666"/>
                <a:ext cx="223397" cy="66900"/>
                <a:chOff x="3564643" y="4058666"/>
                <a:chExt cx="223397" cy="66900"/>
              </a:xfrm>
            </p:grpSpPr>
            <p:sp>
              <p:nvSpPr>
                <p:cNvPr id="8478" name="Google Shape;8478;p6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9" name="Google Shape;8479;p6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480" name="Google Shape;8480;p65"/>
            <p:cNvGrpSpPr/>
            <p:nvPr/>
          </p:nvGrpSpPr>
          <p:grpSpPr>
            <a:xfrm>
              <a:off x="2633353" y="3965763"/>
              <a:ext cx="933975" cy="445687"/>
              <a:chOff x="2633353" y="3965763"/>
              <a:chExt cx="933975" cy="445687"/>
            </a:xfrm>
          </p:grpSpPr>
          <p:sp>
            <p:nvSpPr>
              <p:cNvPr id="8481" name="Google Shape;8481;p6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3" name="Google Shape;8483;p65"/>
          <p:cNvGrpSpPr/>
          <p:nvPr/>
        </p:nvGrpSpPr>
        <p:grpSpPr>
          <a:xfrm>
            <a:off x="6410784" y="1264884"/>
            <a:ext cx="1131087" cy="587383"/>
            <a:chOff x="238125" y="999450"/>
            <a:chExt cx="7140700" cy="3708225"/>
          </a:xfrm>
        </p:grpSpPr>
        <p:sp>
          <p:nvSpPr>
            <p:cNvPr id="8484" name="Google Shape;8484;p6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5"/>
          <p:cNvGrpSpPr/>
          <p:nvPr/>
        </p:nvGrpSpPr>
        <p:grpSpPr>
          <a:xfrm>
            <a:off x="3762234" y="3714379"/>
            <a:ext cx="1375854" cy="678131"/>
            <a:chOff x="3913765" y="3641905"/>
            <a:chExt cx="1522805" cy="750560"/>
          </a:xfrm>
        </p:grpSpPr>
        <p:grpSp>
          <p:nvGrpSpPr>
            <p:cNvPr id="8494" name="Google Shape;8494;p65"/>
            <p:cNvGrpSpPr/>
            <p:nvPr/>
          </p:nvGrpSpPr>
          <p:grpSpPr>
            <a:xfrm>
              <a:off x="3913765" y="3997002"/>
              <a:ext cx="1522805" cy="395463"/>
              <a:chOff x="3913765" y="3997002"/>
              <a:chExt cx="1522805" cy="395463"/>
            </a:xfrm>
          </p:grpSpPr>
          <p:grpSp>
            <p:nvGrpSpPr>
              <p:cNvPr id="8495" name="Google Shape;8495;p65"/>
              <p:cNvGrpSpPr/>
              <p:nvPr/>
            </p:nvGrpSpPr>
            <p:grpSpPr>
              <a:xfrm>
                <a:off x="3913765" y="4138659"/>
                <a:ext cx="507602" cy="253806"/>
                <a:chOff x="3913765" y="4138659"/>
                <a:chExt cx="507602" cy="253806"/>
              </a:xfrm>
            </p:grpSpPr>
            <p:sp>
              <p:nvSpPr>
                <p:cNvPr id="8496" name="Google Shape;8496;p6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98" name="Google Shape;8498;p65"/>
              <p:cNvGrpSpPr/>
              <p:nvPr/>
            </p:nvGrpSpPr>
            <p:grpSpPr>
              <a:xfrm>
                <a:off x="4421361" y="3997002"/>
                <a:ext cx="507618" cy="395463"/>
                <a:chOff x="4421361" y="3997002"/>
                <a:chExt cx="507618" cy="395463"/>
              </a:xfrm>
            </p:grpSpPr>
            <p:sp>
              <p:nvSpPr>
                <p:cNvPr id="8499" name="Google Shape;8499;p6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65"/>
              <p:cNvGrpSpPr/>
              <p:nvPr/>
            </p:nvGrpSpPr>
            <p:grpSpPr>
              <a:xfrm>
                <a:off x="4928973" y="4189418"/>
                <a:ext cx="507596" cy="203047"/>
                <a:chOff x="4928973" y="4189418"/>
                <a:chExt cx="507596" cy="203047"/>
              </a:xfrm>
            </p:grpSpPr>
            <p:sp>
              <p:nvSpPr>
                <p:cNvPr id="8502" name="Google Shape;8502;p6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4" name="Google Shape;8504;p65"/>
            <p:cNvGrpSpPr/>
            <p:nvPr/>
          </p:nvGrpSpPr>
          <p:grpSpPr>
            <a:xfrm>
              <a:off x="4482186" y="3641905"/>
              <a:ext cx="397605" cy="349784"/>
              <a:chOff x="2906375" y="1159725"/>
              <a:chExt cx="1860575" cy="1636800"/>
            </a:xfrm>
          </p:grpSpPr>
          <p:sp>
            <p:nvSpPr>
              <p:cNvPr id="8505" name="Google Shape;8505;p6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9" name="Google Shape;8509;p65"/>
          <p:cNvGrpSpPr/>
          <p:nvPr/>
        </p:nvGrpSpPr>
        <p:grpSpPr>
          <a:xfrm>
            <a:off x="6546943" y="2074305"/>
            <a:ext cx="940737" cy="721067"/>
            <a:chOff x="6599718" y="2068734"/>
            <a:chExt cx="940737" cy="721067"/>
          </a:xfrm>
        </p:grpSpPr>
        <p:sp>
          <p:nvSpPr>
            <p:cNvPr id="8510" name="Google Shape;8510;p6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6" name="Google Shape;8516;p65"/>
            <p:cNvGrpSpPr/>
            <p:nvPr/>
          </p:nvGrpSpPr>
          <p:grpSpPr>
            <a:xfrm>
              <a:off x="6836957" y="2068734"/>
              <a:ext cx="461892" cy="721067"/>
              <a:chOff x="6836957" y="2068734"/>
              <a:chExt cx="461892" cy="721067"/>
            </a:xfrm>
          </p:grpSpPr>
          <p:sp>
            <p:nvSpPr>
              <p:cNvPr id="8517" name="Google Shape;8517;p6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3" name="Google Shape;8523;p65"/>
              <p:cNvGrpSpPr/>
              <p:nvPr/>
            </p:nvGrpSpPr>
            <p:grpSpPr>
              <a:xfrm>
                <a:off x="6836957" y="2068734"/>
                <a:ext cx="461892" cy="721067"/>
                <a:chOff x="6836957" y="2068734"/>
                <a:chExt cx="461892" cy="721067"/>
              </a:xfrm>
            </p:grpSpPr>
            <p:sp>
              <p:nvSpPr>
                <p:cNvPr id="8524" name="Google Shape;8524;p6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31" name="Google Shape;8531;p65"/>
          <p:cNvGrpSpPr/>
          <p:nvPr/>
        </p:nvGrpSpPr>
        <p:grpSpPr>
          <a:xfrm>
            <a:off x="2430262" y="2078652"/>
            <a:ext cx="712577" cy="712374"/>
            <a:chOff x="2559249" y="2069323"/>
            <a:chExt cx="685566" cy="685634"/>
          </a:xfrm>
        </p:grpSpPr>
        <p:sp>
          <p:nvSpPr>
            <p:cNvPr id="8532" name="Google Shape;8532;p6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5"/>
          <p:cNvGrpSpPr/>
          <p:nvPr/>
        </p:nvGrpSpPr>
        <p:grpSpPr>
          <a:xfrm>
            <a:off x="7612699" y="1191441"/>
            <a:ext cx="845645" cy="711911"/>
            <a:chOff x="951975" y="315800"/>
            <a:chExt cx="5860325" cy="4933550"/>
          </a:xfrm>
        </p:grpSpPr>
        <p:sp>
          <p:nvSpPr>
            <p:cNvPr id="8546" name="Google Shape;8546;p6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5"/>
          <p:cNvGrpSpPr/>
          <p:nvPr/>
        </p:nvGrpSpPr>
        <p:grpSpPr>
          <a:xfrm>
            <a:off x="3709828" y="2927550"/>
            <a:ext cx="1617932" cy="621724"/>
            <a:chOff x="3862800" y="3038525"/>
            <a:chExt cx="1329006" cy="510698"/>
          </a:xfrm>
        </p:grpSpPr>
        <p:sp>
          <p:nvSpPr>
            <p:cNvPr id="8555" name="Google Shape;8555;p6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7" name="Google Shape;8557;p65"/>
            <p:cNvGrpSpPr/>
            <p:nvPr/>
          </p:nvGrpSpPr>
          <p:grpSpPr>
            <a:xfrm>
              <a:off x="3967075" y="3040337"/>
              <a:ext cx="1019927" cy="402126"/>
              <a:chOff x="3967075" y="3040337"/>
              <a:chExt cx="1019927" cy="402126"/>
            </a:xfrm>
          </p:grpSpPr>
          <p:sp>
            <p:nvSpPr>
              <p:cNvPr id="8558" name="Google Shape;8558;p6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5"/>
            <p:cNvGrpSpPr/>
            <p:nvPr/>
          </p:nvGrpSpPr>
          <p:grpSpPr>
            <a:xfrm>
              <a:off x="4186700" y="3040337"/>
              <a:ext cx="390475" cy="183289"/>
              <a:chOff x="4186700" y="3040337"/>
              <a:chExt cx="390475" cy="183289"/>
            </a:xfrm>
          </p:grpSpPr>
          <p:sp>
            <p:nvSpPr>
              <p:cNvPr id="8561" name="Google Shape;8561;p6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65"/>
            <p:cNvGrpSpPr/>
            <p:nvPr/>
          </p:nvGrpSpPr>
          <p:grpSpPr>
            <a:xfrm>
              <a:off x="4073727" y="3040337"/>
              <a:ext cx="697794" cy="296263"/>
              <a:chOff x="4073727" y="3040337"/>
              <a:chExt cx="697794" cy="296263"/>
            </a:xfrm>
          </p:grpSpPr>
          <p:sp>
            <p:nvSpPr>
              <p:cNvPr id="8564" name="Google Shape;8564;p6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65"/>
            <p:cNvGrpSpPr/>
            <p:nvPr/>
          </p:nvGrpSpPr>
          <p:grpSpPr>
            <a:xfrm>
              <a:off x="3862800" y="3038525"/>
              <a:ext cx="1329006" cy="510698"/>
              <a:chOff x="3862800" y="3038525"/>
              <a:chExt cx="1329006" cy="510698"/>
            </a:xfrm>
          </p:grpSpPr>
          <p:sp>
            <p:nvSpPr>
              <p:cNvPr id="8567" name="Google Shape;8567;p6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9" name="Google Shape;8569;p65"/>
          <p:cNvGrpSpPr/>
          <p:nvPr/>
        </p:nvGrpSpPr>
        <p:grpSpPr>
          <a:xfrm>
            <a:off x="718150" y="1191441"/>
            <a:ext cx="883205" cy="775176"/>
            <a:chOff x="649648" y="271400"/>
            <a:chExt cx="6215377" cy="5455143"/>
          </a:xfrm>
        </p:grpSpPr>
        <p:sp>
          <p:nvSpPr>
            <p:cNvPr id="8570" name="Google Shape;8570;p6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5"/>
          <p:cNvGrpSpPr/>
          <p:nvPr/>
        </p:nvGrpSpPr>
        <p:grpSpPr>
          <a:xfrm>
            <a:off x="2326452" y="1191441"/>
            <a:ext cx="767704" cy="815489"/>
            <a:chOff x="2499700" y="1135950"/>
            <a:chExt cx="732402" cy="777990"/>
          </a:xfrm>
        </p:grpSpPr>
        <p:grpSp>
          <p:nvGrpSpPr>
            <p:cNvPr id="8583" name="Google Shape;8583;p65"/>
            <p:cNvGrpSpPr/>
            <p:nvPr/>
          </p:nvGrpSpPr>
          <p:grpSpPr>
            <a:xfrm>
              <a:off x="2499700" y="1135950"/>
              <a:ext cx="732402" cy="694705"/>
              <a:chOff x="2499700" y="1135950"/>
              <a:chExt cx="732402" cy="694705"/>
            </a:xfrm>
          </p:grpSpPr>
          <p:sp>
            <p:nvSpPr>
              <p:cNvPr id="8584" name="Google Shape;8584;p6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65"/>
            <p:cNvGrpSpPr/>
            <p:nvPr/>
          </p:nvGrpSpPr>
          <p:grpSpPr>
            <a:xfrm>
              <a:off x="2517909" y="1188726"/>
              <a:ext cx="702702" cy="725214"/>
              <a:chOff x="2517909" y="1188726"/>
              <a:chExt cx="702702" cy="725214"/>
            </a:xfrm>
          </p:grpSpPr>
          <p:sp>
            <p:nvSpPr>
              <p:cNvPr id="8612" name="Google Shape;8612;p6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7" name="Google Shape;8617;p65"/>
          <p:cNvGrpSpPr/>
          <p:nvPr/>
        </p:nvGrpSpPr>
        <p:grpSpPr>
          <a:xfrm>
            <a:off x="1672184" y="1191441"/>
            <a:ext cx="583439" cy="870229"/>
            <a:chOff x="1716825" y="1121550"/>
            <a:chExt cx="622800" cy="928938"/>
          </a:xfrm>
        </p:grpSpPr>
        <p:grpSp>
          <p:nvGrpSpPr>
            <p:cNvPr id="8618" name="Google Shape;8618;p65"/>
            <p:cNvGrpSpPr/>
            <p:nvPr/>
          </p:nvGrpSpPr>
          <p:grpSpPr>
            <a:xfrm>
              <a:off x="1716825" y="1121550"/>
              <a:ext cx="622800" cy="928938"/>
              <a:chOff x="1716825" y="1121550"/>
              <a:chExt cx="622800" cy="928938"/>
            </a:xfrm>
          </p:grpSpPr>
          <p:cxnSp>
            <p:nvCxnSpPr>
              <p:cNvPr id="8619" name="Google Shape;8619;p6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20" name="Google Shape;8620;p6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5"/>
            <p:cNvGrpSpPr/>
            <p:nvPr/>
          </p:nvGrpSpPr>
          <p:grpSpPr>
            <a:xfrm>
              <a:off x="1768050" y="1172775"/>
              <a:ext cx="520200" cy="832000"/>
              <a:chOff x="1768050" y="1172775"/>
              <a:chExt cx="520200" cy="832000"/>
            </a:xfrm>
          </p:grpSpPr>
          <p:cxnSp>
            <p:nvCxnSpPr>
              <p:cNvPr id="8622" name="Google Shape;8622;p6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23" name="Google Shape;8623;p6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65"/>
            <p:cNvGrpSpPr/>
            <p:nvPr/>
          </p:nvGrpSpPr>
          <p:grpSpPr>
            <a:xfrm>
              <a:off x="1820100" y="1225475"/>
              <a:ext cx="416400" cy="729575"/>
              <a:chOff x="1820100" y="1225475"/>
              <a:chExt cx="416400" cy="729575"/>
            </a:xfrm>
          </p:grpSpPr>
          <p:cxnSp>
            <p:nvCxnSpPr>
              <p:cNvPr id="8625" name="Google Shape;8625;p6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26" name="Google Shape;8626;p6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65"/>
            <p:cNvGrpSpPr/>
            <p:nvPr/>
          </p:nvGrpSpPr>
          <p:grpSpPr>
            <a:xfrm>
              <a:off x="1874250" y="1278825"/>
              <a:ext cx="308100" cy="605275"/>
              <a:chOff x="1874250" y="1278825"/>
              <a:chExt cx="308100" cy="605275"/>
            </a:xfrm>
          </p:grpSpPr>
          <p:cxnSp>
            <p:nvCxnSpPr>
              <p:cNvPr id="8628" name="Google Shape;8628;p6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29" name="Google Shape;8629;p6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6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5"/>
          <p:cNvGrpSpPr/>
          <p:nvPr/>
        </p:nvGrpSpPr>
        <p:grpSpPr>
          <a:xfrm>
            <a:off x="1592007" y="2077763"/>
            <a:ext cx="739072" cy="714152"/>
            <a:chOff x="4334725" y="1355875"/>
            <a:chExt cx="3106650" cy="3001900"/>
          </a:xfrm>
        </p:grpSpPr>
        <p:grpSp>
          <p:nvGrpSpPr>
            <p:cNvPr id="8632" name="Google Shape;8632;p65"/>
            <p:cNvGrpSpPr/>
            <p:nvPr/>
          </p:nvGrpSpPr>
          <p:grpSpPr>
            <a:xfrm>
              <a:off x="4516050" y="1724875"/>
              <a:ext cx="2693725" cy="2632900"/>
              <a:chOff x="4516050" y="1724875"/>
              <a:chExt cx="2693725" cy="2632900"/>
            </a:xfrm>
          </p:grpSpPr>
          <p:sp>
            <p:nvSpPr>
              <p:cNvPr id="8633" name="Google Shape;8633;p6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65"/>
            <p:cNvGrpSpPr/>
            <p:nvPr/>
          </p:nvGrpSpPr>
          <p:grpSpPr>
            <a:xfrm>
              <a:off x="4334725" y="1355875"/>
              <a:ext cx="3106650" cy="2709650"/>
              <a:chOff x="4334725" y="1355875"/>
              <a:chExt cx="3106650" cy="2709650"/>
            </a:xfrm>
          </p:grpSpPr>
          <p:sp>
            <p:nvSpPr>
              <p:cNvPr id="8637" name="Google Shape;8637;p6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0" name="Google Shape;8640;p65"/>
          <p:cNvGrpSpPr/>
          <p:nvPr/>
        </p:nvGrpSpPr>
        <p:grpSpPr>
          <a:xfrm>
            <a:off x="7708956" y="3708534"/>
            <a:ext cx="312074" cy="684173"/>
            <a:chOff x="7645573" y="3754300"/>
            <a:chExt cx="293855" cy="644170"/>
          </a:xfrm>
        </p:grpSpPr>
        <p:sp>
          <p:nvSpPr>
            <p:cNvPr id="8641" name="Google Shape;8641;p6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5"/>
          <p:cNvGrpSpPr/>
          <p:nvPr/>
        </p:nvGrpSpPr>
        <p:grpSpPr>
          <a:xfrm>
            <a:off x="5630944" y="1191441"/>
            <a:ext cx="709011" cy="739359"/>
            <a:chOff x="5830645" y="1256617"/>
            <a:chExt cx="530340" cy="553040"/>
          </a:xfrm>
        </p:grpSpPr>
        <p:grpSp>
          <p:nvGrpSpPr>
            <p:cNvPr id="8644" name="Google Shape;8644;p65"/>
            <p:cNvGrpSpPr/>
            <p:nvPr/>
          </p:nvGrpSpPr>
          <p:grpSpPr>
            <a:xfrm>
              <a:off x="5830645" y="1256617"/>
              <a:ext cx="259743" cy="269909"/>
              <a:chOff x="5830645" y="1256617"/>
              <a:chExt cx="259743" cy="269909"/>
            </a:xfrm>
          </p:grpSpPr>
          <p:sp>
            <p:nvSpPr>
              <p:cNvPr id="8645" name="Google Shape;8645;p6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5"/>
            <p:cNvGrpSpPr/>
            <p:nvPr/>
          </p:nvGrpSpPr>
          <p:grpSpPr>
            <a:xfrm>
              <a:off x="6101293" y="1256617"/>
              <a:ext cx="259692" cy="269909"/>
              <a:chOff x="6101293" y="1256617"/>
              <a:chExt cx="259692" cy="269909"/>
            </a:xfrm>
          </p:grpSpPr>
          <p:sp>
            <p:nvSpPr>
              <p:cNvPr id="8648" name="Google Shape;8648;p6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5"/>
            <p:cNvGrpSpPr/>
            <p:nvPr/>
          </p:nvGrpSpPr>
          <p:grpSpPr>
            <a:xfrm>
              <a:off x="5830645" y="1539749"/>
              <a:ext cx="259692" cy="269909"/>
              <a:chOff x="5830645" y="1539749"/>
              <a:chExt cx="259692" cy="269909"/>
            </a:xfrm>
          </p:grpSpPr>
          <p:sp>
            <p:nvSpPr>
              <p:cNvPr id="8651" name="Google Shape;8651;p6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65"/>
            <p:cNvGrpSpPr/>
            <p:nvPr/>
          </p:nvGrpSpPr>
          <p:grpSpPr>
            <a:xfrm>
              <a:off x="6101293" y="1539749"/>
              <a:ext cx="259692" cy="269909"/>
              <a:chOff x="6101293" y="1539749"/>
              <a:chExt cx="259692" cy="269909"/>
            </a:xfrm>
          </p:grpSpPr>
          <p:sp>
            <p:nvSpPr>
              <p:cNvPr id="8654" name="Google Shape;8654;p6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6" name="Google Shape;8656;p6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65"/>
          <p:cNvGrpSpPr/>
          <p:nvPr/>
        </p:nvGrpSpPr>
        <p:grpSpPr>
          <a:xfrm>
            <a:off x="732438" y="2927557"/>
            <a:ext cx="1452955" cy="621360"/>
            <a:chOff x="732422" y="2990152"/>
            <a:chExt cx="1337773" cy="572102"/>
          </a:xfrm>
        </p:grpSpPr>
        <p:sp>
          <p:nvSpPr>
            <p:cNvPr id="8658" name="Google Shape;8658;p6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67"/>
        <p:cNvGrpSpPr/>
        <p:nvPr/>
      </p:nvGrpSpPr>
      <p:grpSpPr>
        <a:xfrm>
          <a:off x="0" y="0"/>
          <a:ext cx="0" cy="0"/>
          <a:chOff x="0" y="0"/>
          <a:chExt cx="0" cy="0"/>
        </a:xfrm>
      </p:grpSpPr>
      <p:grpSp>
        <p:nvGrpSpPr>
          <p:cNvPr id="8668" name="Google Shape;8668;p66"/>
          <p:cNvGrpSpPr/>
          <p:nvPr/>
        </p:nvGrpSpPr>
        <p:grpSpPr>
          <a:xfrm>
            <a:off x="729238" y="1179665"/>
            <a:ext cx="1636117" cy="1526144"/>
            <a:chOff x="729238" y="1179665"/>
            <a:chExt cx="1636117" cy="1526144"/>
          </a:xfrm>
        </p:grpSpPr>
        <p:grpSp>
          <p:nvGrpSpPr>
            <p:cNvPr id="8669" name="Google Shape;8669;p66"/>
            <p:cNvGrpSpPr/>
            <p:nvPr/>
          </p:nvGrpSpPr>
          <p:grpSpPr>
            <a:xfrm>
              <a:off x="729238" y="1179665"/>
              <a:ext cx="80700" cy="1526144"/>
              <a:chOff x="729238" y="1179665"/>
              <a:chExt cx="80700" cy="1526144"/>
            </a:xfrm>
          </p:grpSpPr>
          <p:sp>
            <p:nvSpPr>
              <p:cNvPr id="8670" name="Google Shape;8670;p6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6"/>
            <p:cNvGrpSpPr/>
            <p:nvPr/>
          </p:nvGrpSpPr>
          <p:grpSpPr>
            <a:xfrm>
              <a:off x="903098" y="1179665"/>
              <a:ext cx="80700" cy="1526144"/>
              <a:chOff x="903098" y="1179665"/>
              <a:chExt cx="80700" cy="1526144"/>
            </a:xfrm>
          </p:grpSpPr>
          <p:sp>
            <p:nvSpPr>
              <p:cNvPr id="8681" name="Google Shape;8681;p6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6"/>
            <p:cNvGrpSpPr/>
            <p:nvPr/>
          </p:nvGrpSpPr>
          <p:grpSpPr>
            <a:xfrm>
              <a:off x="1076958" y="1179665"/>
              <a:ext cx="80700" cy="1526144"/>
              <a:chOff x="1076958" y="1179665"/>
              <a:chExt cx="80700" cy="1526144"/>
            </a:xfrm>
          </p:grpSpPr>
          <p:sp>
            <p:nvSpPr>
              <p:cNvPr id="8692" name="Google Shape;8692;p6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66"/>
            <p:cNvGrpSpPr/>
            <p:nvPr/>
          </p:nvGrpSpPr>
          <p:grpSpPr>
            <a:xfrm>
              <a:off x="1247707" y="1179665"/>
              <a:ext cx="80700" cy="1526144"/>
              <a:chOff x="1247707" y="1179665"/>
              <a:chExt cx="80700" cy="1526144"/>
            </a:xfrm>
          </p:grpSpPr>
          <p:sp>
            <p:nvSpPr>
              <p:cNvPr id="8703" name="Google Shape;8703;p6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6"/>
            <p:cNvGrpSpPr/>
            <p:nvPr/>
          </p:nvGrpSpPr>
          <p:grpSpPr>
            <a:xfrm>
              <a:off x="1421567" y="1179665"/>
              <a:ext cx="80700" cy="1526144"/>
              <a:chOff x="1421567" y="1179665"/>
              <a:chExt cx="80700" cy="1526144"/>
            </a:xfrm>
          </p:grpSpPr>
          <p:sp>
            <p:nvSpPr>
              <p:cNvPr id="8714" name="Google Shape;8714;p6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6"/>
            <p:cNvGrpSpPr/>
            <p:nvPr/>
          </p:nvGrpSpPr>
          <p:grpSpPr>
            <a:xfrm>
              <a:off x="1592327" y="1179665"/>
              <a:ext cx="80700" cy="1526144"/>
              <a:chOff x="1592327" y="1179665"/>
              <a:chExt cx="80700" cy="1526144"/>
            </a:xfrm>
          </p:grpSpPr>
          <p:sp>
            <p:nvSpPr>
              <p:cNvPr id="8725" name="Google Shape;8725;p6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6"/>
            <p:cNvGrpSpPr/>
            <p:nvPr/>
          </p:nvGrpSpPr>
          <p:grpSpPr>
            <a:xfrm>
              <a:off x="1766187" y="1179665"/>
              <a:ext cx="80700" cy="1526144"/>
              <a:chOff x="1766187" y="1179665"/>
              <a:chExt cx="80700" cy="1526144"/>
            </a:xfrm>
          </p:grpSpPr>
          <p:sp>
            <p:nvSpPr>
              <p:cNvPr id="8736" name="Google Shape;8736;p6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6"/>
            <p:cNvGrpSpPr/>
            <p:nvPr/>
          </p:nvGrpSpPr>
          <p:grpSpPr>
            <a:xfrm>
              <a:off x="1936935" y="1179665"/>
              <a:ext cx="80700" cy="1526144"/>
              <a:chOff x="1936935" y="1179665"/>
              <a:chExt cx="80700" cy="1526144"/>
            </a:xfrm>
          </p:grpSpPr>
          <p:sp>
            <p:nvSpPr>
              <p:cNvPr id="8747" name="Google Shape;8747;p6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6"/>
            <p:cNvGrpSpPr/>
            <p:nvPr/>
          </p:nvGrpSpPr>
          <p:grpSpPr>
            <a:xfrm>
              <a:off x="2110795" y="1179665"/>
              <a:ext cx="80700" cy="1526144"/>
              <a:chOff x="2110795" y="1179665"/>
              <a:chExt cx="80700" cy="1526144"/>
            </a:xfrm>
          </p:grpSpPr>
          <p:sp>
            <p:nvSpPr>
              <p:cNvPr id="8758" name="Google Shape;8758;p6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6"/>
            <p:cNvGrpSpPr/>
            <p:nvPr/>
          </p:nvGrpSpPr>
          <p:grpSpPr>
            <a:xfrm>
              <a:off x="2284655" y="1179665"/>
              <a:ext cx="80700" cy="1526144"/>
              <a:chOff x="2284655" y="1179665"/>
              <a:chExt cx="80700" cy="1526144"/>
            </a:xfrm>
          </p:grpSpPr>
          <p:sp>
            <p:nvSpPr>
              <p:cNvPr id="8769" name="Google Shape;8769;p6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9" name="Google Shape;8779;p66"/>
          <p:cNvGrpSpPr/>
          <p:nvPr/>
        </p:nvGrpSpPr>
        <p:grpSpPr>
          <a:xfrm>
            <a:off x="2623904" y="1198803"/>
            <a:ext cx="1364248" cy="1102133"/>
            <a:chOff x="2623904" y="1198803"/>
            <a:chExt cx="1364248" cy="1102133"/>
          </a:xfrm>
        </p:grpSpPr>
        <p:grpSp>
          <p:nvGrpSpPr>
            <p:cNvPr id="8780" name="Google Shape;8780;p66"/>
            <p:cNvGrpSpPr/>
            <p:nvPr/>
          </p:nvGrpSpPr>
          <p:grpSpPr>
            <a:xfrm>
              <a:off x="2623907" y="1198803"/>
              <a:ext cx="1364245" cy="273000"/>
              <a:chOff x="2623907" y="1198803"/>
              <a:chExt cx="1364245" cy="273000"/>
            </a:xfrm>
          </p:grpSpPr>
          <p:sp>
            <p:nvSpPr>
              <p:cNvPr id="8781" name="Google Shape;8781;p6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6"/>
            <p:cNvGrpSpPr/>
            <p:nvPr/>
          </p:nvGrpSpPr>
          <p:grpSpPr>
            <a:xfrm>
              <a:off x="2623904" y="1476964"/>
              <a:ext cx="1364245" cy="273000"/>
              <a:chOff x="2623904" y="1476964"/>
              <a:chExt cx="1364245" cy="273000"/>
            </a:xfrm>
          </p:grpSpPr>
          <p:sp>
            <p:nvSpPr>
              <p:cNvPr id="8787" name="Google Shape;8787;p6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6"/>
            <p:cNvGrpSpPr/>
            <p:nvPr/>
          </p:nvGrpSpPr>
          <p:grpSpPr>
            <a:xfrm>
              <a:off x="2623907" y="1749775"/>
              <a:ext cx="1364245" cy="273000"/>
              <a:chOff x="2623907" y="1749775"/>
              <a:chExt cx="1364245" cy="273000"/>
            </a:xfrm>
          </p:grpSpPr>
          <p:sp>
            <p:nvSpPr>
              <p:cNvPr id="8793" name="Google Shape;8793;p6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6"/>
            <p:cNvGrpSpPr/>
            <p:nvPr/>
          </p:nvGrpSpPr>
          <p:grpSpPr>
            <a:xfrm>
              <a:off x="2623904" y="2027936"/>
              <a:ext cx="1364245" cy="273000"/>
              <a:chOff x="2623904" y="2027936"/>
              <a:chExt cx="1364245" cy="273000"/>
            </a:xfrm>
          </p:grpSpPr>
          <p:sp>
            <p:nvSpPr>
              <p:cNvPr id="8799" name="Google Shape;8799;p6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4" name="Google Shape;8804;p66"/>
          <p:cNvGrpSpPr/>
          <p:nvPr/>
        </p:nvGrpSpPr>
        <p:grpSpPr>
          <a:xfrm>
            <a:off x="2613365" y="2657986"/>
            <a:ext cx="1387541" cy="159124"/>
            <a:chOff x="3200660" y="2180272"/>
            <a:chExt cx="2563824" cy="378237"/>
          </a:xfrm>
        </p:grpSpPr>
        <p:sp>
          <p:nvSpPr>
            <p:cNvPr id="8805" name="Google Shape;8805;p6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6"/>
          <p:cNvGrpSpPr/>
          <p:nvPr/>
        </p:nvGrpSpPr>
        <p:grpSpPr>
          <a:xfrm>
            <a:off x="2609890" y="2935811"/>
            <a:ext cx="1390502" cy="159625"/>
            <a:chOff x="3530150" y="2790075"/>
            <a:chExt cx="1962600" cy="225300"/>
          </a:xfrm>
        </p:grpSpPr>
        <p:sp>
          <p:nvSpPr>
            <p:cNvPr id="8824" name="Google Shape;8824;p6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6"/>
          <p:cNvGrpSpPr/>
          <p:nvPr/>
        </p:nvGrpSpPr>
        <p:grpSpPr>
          <a:xfrm>
            <a:off x="2610543" y="3214137"/>
            <a:ext cx="1411629" cy="153761"/>
            <a:chOff x="3558802" y="4011427"/>
            <a:chExt cx="1866000" cy="111300"/>
          </a:xfrm>
        </p:grpSpPr>
        <p:sp>
          <p:nvSpPr>
            <p:cNvPr id="8827" name="Google Shape;8827;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6"/>
          <p:cNvGrpSpPr/>
          <p:nvPr/>
        </p:nvGrpSpPr>
        <p:grpSpPr>
          <a:xfrm>
            <a:off x="2610235" y="2419536"/>
            <a:ext cx="1383503" cy="119749"/>
            <a:chOff x="3465975" y="2270276"/>
            <a:chExt cx="1986364" cy="171929"/>
          </a:xfrm>
        </p:grpSpPr>
        <p:sp>
          <p:nvSpPr>
            <p:cNvPr id="8830" name="Google Shape;8830;p6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6"/>
          <p:cNvGrpSpPr/>
          <p:nvPr/>
        </p:nvGrpSpPr>
        <p:grpSpPr>
          <a:xfrm>
            <a:off x="2621243" y="3783187"/>
            <a:ext cx="1369531" cy="195460"/>
            <a:chOff x="723300" y="4253549"/>
            <a:chExt cx="2276482" cy="324900"/>
          </a:xfrm>
        </p:grpSpPr>
        <p:sp>
          <p:nvSpPr>
            <p:cNvPr id="8839" name="Google Shape;8839;p6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6"/>
          <p:cNvGrpSpPr/>
          <p:nvPr/>
        </p:nvGrpSpPr>
        <p:grpSpPr>
          <a:xfrm>
            <a:off x="2610803" y="3484367"/>
            <a:ext cx="1389066" cy="180119"/>
            <a:chOff x="705948" y="3788465"/>
            <a:chExt cx="2308953" cy="299400"/>
          </a:xfrm>
        </p:grpSpPr>
        <p:sp>
          <p:nvSpPr>
            <p:cNvPr id="8845" name="Google Shape;8845;p6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6"/>
          <p:cNvGrpSpPr/>
          <p:nvPr/>
        </p:nvGrpSpPr>
        <p:grpSpPr>
          <a:xfrm>
            <a:off x="2658741" y="4097347"/>
            <a:ext cx="1304609" cy="294074"/>
            <a:chOff x="2658741" y="4097347"/>
            <a:chExt cx="1304609" cy="294074"/>
          </a:xfrm>
        </p:grpSpPr>
        <p:grpSp>
          <p:nvGrpSpPr>
            <p:cNvPr id="8851" name="Google Shape;8851;p66"/>
            <p:cNvGrpSpPr/>
            <p:nvPr/>
          </p:nvGrpSpPr>
          <p:grpSpPr>
            <a:xfrm>
              <a:off x="2658741" y="4097347"/>
              <a:ext cx="118572" cy="294074"/>
              <a:chOff x="3343310" y="4475555"/>
              <a:chExt cx="127717" cy="316753"/>
            </a:xfrm>
          </p:grpSpPr>
          <p:sp>
            <p:nvSpPr>
              <p:cNvPr id="8852" name="Google Shape;8852;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66"/>
            <p:cNvGrpSpPr/>
            <p:nvPr/>
          </p:nvGrpSpPr>
          <p:grpSpPr>
            <a:xfrm>
              <a:off x="3815519" y="4098388"/>
              <a:ext cx="147831" cy="291991"/>
              <a:chOff x="3527539" y="4476677"/>
              <a:chExt cx="159232" cy="314510"/>
            </a:xfrm>
          </p:grpSpPr>
          <p:sp>
            <p:nvSpPr>
              <p:cNvPr id="8855" name="Google Shape;8855;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6"/>
            <p:cNvGrpSpPr/>
            <p:nvPr/>
          </p:nvGrpSpPr>
          <p:grpSpPr>
            <a:xfrm>
              <a:off x="3511696" y="4098388"/>
              <a:ext cx="147831" cy="291991"/>
              <a:chOff x="3527539" y="4476677"/>
              <a:chExt cx="159232" cy="314510"/>
            </a:xfrm>
          </p:grpSpPr>
          <p:sp>
            <p:nvSpPr>
              <p:cNvPr id="8858" name="Google Shape;8858;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6"/>
            <p:cNvGrpSpPr/>
            <p:nvPr/>
          </p:nvGrpSpPr>
          <p:grpSpPr>
            <a:xfrm>
              <a:off x="3207874" y="4098388"/>
              <a:ext cx="147831" cy="291991"/>
              <a:chOff x="3527539" y="4476677"/>
              <a:chExt cx="159232" cy="314510"/>
            </a:xfrm>
          </p:grpSpPr>
          <p:sp>
            <p:nvSpPr>
              <p:cNvPr id="8861" name="Google Shape;8861;p6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6"/>
            <p:cNvGrpSpPr/>
            <p:nvPr/>
          </p:nvGrpSpPr>
          <p:grpSpPr>
            <a:xfrm>
              <a:off x="2933305" y="4097347"/>
              <a:ext cx="118572" cy="294074"/>
              <a:chOff x="3343310" y="4475555"/>
              <a:chExt cx="127717" cy="316753"/>
            </a:xfrm>
          </p:grpSpPr>
          <p:sp>
            <p:nvSpPr>
              <p:cNvPr id="8864" name="Google Shape;8864;p6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6" name="Google Shape;8866;p66"/>
          <p:cNvGrpSpPr/>
          <p:nvPr/>
        </p:nvGrpSpPr>
        <p:grpSpPr>
          <a:xfrm>
            <a:off x="4277571" y="2080469"/>
            <a:ext cx="1433821" cy="191501"/>
            <a:chOff x="4273350" y="2080469"/>
            <a:chExt cx="1433821" cy="191501"/>
          </a:xfrm>
        </p:grpSpPr>
        <p:grpSp>
          <p:nvGrpSpPr>
            <p:cNvPr id="8867" name="Google Shape;8867;p66"/>
            <p:cNvGrpSpPr/>
            <p:nvPr/>
          </p:nvGrpSpPr>
          <p:grpSpPr>
            <a:xfrm>
              <a:off x="4273350" y="2080469"/>
              <a:ext cx="1433821" cy="0"/>
              <a:chOff x="5224975" y="2962250"/>
              <a:chExt cx="1544400" cy="0"/>
            </a:xfrm>
          </p:grpSpPr>
          <p:cxnSp>
            <p:nvCxnSpPr>
              <p:cNvPr id="8868" name="Google Shape;8868;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69" name="Google Shape;8869;p6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70" name="Google Shape;8870;p66"/>
            <p:cNvGrpSpPr/>
            <p:nvPr/>
          </p:nvGrpSpPr>
          <p:grpSpPr>
            <a:xfrm>
              <a:off x="4273350" y="2271969"/>
              <a:ext cx="1433821" cy="0"/>
              <a:chOff x="5224975" y="2962250"/>
              <a:chExt cx="1544400" cy="0"/>
            </a:xfrm>
          </p:grpSpPr>
          <p:cxnSp>
            <p:nvCxnSpPr>
              <p:cNvPr id="8871" name="Google Shape;8871;p6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72" name="Google Shape;8872;p6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73" name="Google Shape;8873;p66"/>
          <p:cNvGrpSpPr/>
          <p:nvPr/>
        </p:nvGrpSpPr>
        <p:grpSpPr>
          <a:xfrm>
            <a:off x="4279126" y="1183036"/>
            <a:ext cx="1430711" cy="743389"/>
            <a:chOff x="5159450" y="1919950"/>
            <a:chExt cx="1541050" cy="862500"/>
          </a:xfrm>
        </p:grpSpPr>
        <p:sp>
          <p:nvSpPr>
            <p:cNvPr id="8874" name="Google Shape;8874;p6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75" name="Google Shape;8875;p66"/>
            <p:cNvGrpSpPr/>
            <p:nvPr/>
          </p:nvGrpSpPr>
          <p:grpSpPr>
            <a:xfrm>
              <a:off x="5159450" y="1919950"/>
              <a:ext cx="1541050" cy="862500"/>
              <a:chOff x="5159450" y="1919950"/>
              <a:chExt cx="1541050" cy="862500"/>
            </a:xfrm>
          </p:grpSpPr>
          <p:cxnSp>
            <p:nvCxnSpPr>
              <p:cNvPr id="8876" name="Google Shape;8876;p6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77" name="Google Shape;8877;p6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78" name="Google Shape;8878;p66"/>
          <p:cNvGrpSpPr/>
          <p:nvPr/>
        </p:nvGrpSpPr>
        <p:grpSpPr>
          <a:xfrm>
            <a:off x="4269239" y="2406364"/>
            <a:ext cx="1450484" cy="1052087"/>
            <a:chOff x="5230575" y="1554475"/>
            <a:chExt cx="2137150" cy="1550150"/>
          </a:xfrm>
        </p:grpSpPr>
        <p:sp>
          <p:nvSpPr>
            <p:cNvPr id="8879" name="Google Shape;8879;p6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6"/>
          <p:cNvGrpSpPr/>
          <p:nvPr/>
        </p:nvGrpSpPr>
        <p:grpSpPr>
          <a:xfrm rot="10800000">
            <a:off x="4285790" y="3498553"/>
            <a:ext cx="1417383" cy="887946"/>
            <a:chOff x="5645403" y="2920021"/>
            <a:chExt cx="2650800" cy="2180614"/>
          </a:xfrm>
        </p:grpSpPr>
        <p:sp>
          <p:nvSpPr>
            <p:cNvPr id="8893" name="Google Shape;8893;p6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4" name="Google Shape;8894;p66"/>
            <p:cNvCxnSpPr>
              <a:stCxn id="889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95" name="Google Shape;8895;p6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6" name="Google Shape;8896;p66"/>
            <p:cNvCxnSpPr>
              <a:endCxn id="889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897" name="Google Shape;8897;p6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8" name="Google Shape;8898;p66"/>
            <p:cNvCxnSpPr>
              <a:stCxn id="889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99" name="Google Shape;8899;p6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66"/>
            <p:cNvCxnSpPr>
              <a:endCxn id="889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01" name="Google Shape;8901;p66"/>
          <p:cNvGrpSpPr/>
          <p:nvPr/>
        </p:nvGrpSpPr>
        <p:grpSpPr>
          <a:xfrm>
            <a:off x="7386150" y="2401908"/>
            <a:ext cx="1071743" cy="1021579"/>
            <a:chOff x="7189833" y="2022667"/>
            <a:chExt cx="1251159" cy="1192597"/>
          </a:xfrm>
        </p:grpSpPr>
        <p:sp>
          <p:nvSpPr>
            <p:cNvPr id="8902" name="Google Shape;8902;p6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6"/>
          <p:cNvGrpSpPr/>
          <p:nvPr/>
        </p:nvGrpSpPr>
        <p:grpSpPr>
          <a:xfrm>
            <a:off x="727421" y="2828315"/>
            <a:ext cx="1695374" cy="1560837"/>
            <a:chOff x="727421" y="2828315"/>
            <a:chExt cx="1695374" cy="1560837"/>
          </a:xfrm>
        </p:grpSpPr>
        <p:grpSp>
          <p:nvGrpSpPr>
            <p:cNvPr id="8907" name="Google Shape;8907;p66"/>
            <p:cNvGrpSpPr/>
            <p:nvPr/>
          </p:nvGrpSpPr>
          <p:grpSpPr>
            <a:xfrm>
              <a:off x="819108" y="2882501"/>
              <a:ext cx="103104" cy="1426186"/>
              <a:chOff x="4674013" y="3100904"/>
              <a:chExt cx="122758" cy="1698043"/>
            </a:xfrm>
          </p:grpSpPr>
          <p:sp>
            <p:nvSpPr>
              <p:cNvPr id="8908" name="Google Shape;8908;p6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6"/>
            <p:cNvGrpSpPr/>
            <p:nvPr/>
          </p:nvGrpSpPr>
          <p:grpSpPr>
            <a:xfrm>
              <a:off x="1062475" y="2882501"/>
              <a:ext cx="103104" cy="1426186"/>
              <a:chOff x="4940438" y="3100904"/>
              <a:chExt cx="122758" cy="1698043"/>
            </a:xfrm>
          </p:grpSpPr>
          <p:sp>
            <p:nvSpPr>
              <p:cNvPr id="8916" name="Google Shape;8916;p6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66"/>
            <p:cNvGrpSpPr/>
            <p:nvPr/>
          </p:nvGrpSpPr>
          <p:grpSpPr>
            <a:xfrm>
              <a:off x="1299324" y="2882501"/>
              <a:ext cx="103104" cy="1426186"/>
              <a:chOff x="5206863" y="3100904"/>
              <a:chExt cx="122758" cy="1698043"/>
            </a:xfrm>
          </p:grpSpPr>
          <p:sp>
            <p:nvSpPr>
              <p:cNvPr id="8924" name="Google Shape;8924;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6"/>
            <p:cNvGrpSpPr/>
            <p:nvPr/>
          </p:nvGrpSpPr>
          <p:grpSpPr>
            <a:xfrm>
              <a:off x="1786057" y="2882501"/>
              <a:ext cx="103104" cy="1426186"/>
              <a:chOff x="6006138" y="3143629"/>
              <a:chExt cx="122758" cy="1698043"/>
            </a:xfrm>
          </p:grpSpPr>
          <p:sp>
            <p:nvSpPr>
              <p:cNvPr id="8932" name="Google Shape;8932;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6"/>
            <p:cNvGrpSpPr/>
            <p:nvPr/>
          </p:nvGrpSpPr>
          <p:grpSpPr>
            <a:xfrm>
              <a:off x="2029422" y="2882501"/>
              <a:ext cx="103104" cy="1426186"/>
              <a:chOff x="6805413" y="3100904"/>
              <a:chExt cx="122758" cy="1698043"/>
            </a:xfrm>
          </p:grpSpPr>
          <p:sp>
            <p:nvSpPr>
              <p:cNvPr id="8940" name="Google Shape;8940;p6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6"/>
            <p:cNvGrpSpPr/>
            <p:nvPr/>
          </p:nvGrpSpPr>
          <p:grpSpPr>
            <a:xfrm>
              <a:off x="727421" y="2828315"/>
              <a:ext cx="1695374" cy="1560837"/>
              <a:chOff x="734799" y="2782450"/>
              <a:chExt cx="1571100" cy="1577400"/>
            </a:xfrm>
          </p:grpSpPr>
          <p:cxnSp>
            <p:nvCxnSpPr>
              <p:cNvPr id="8948" name="Google Shape;8948;p6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49" name="Google Shape;8949;p6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50" name="Google Shape;8950;p66"/>
            <p:cNvGrpSpPr/>
            <p:nvPr/>
          </p:nvGrpSpPr>
          <p:grpSpPr>
            <a:xfrm>
              <a:off x="2272795" y="2882501"/>
              <a:ext cx="103104" cy="1426186"/>
              <a:chOff x="5206863" y="3100904"/>
              <a:chExt cx="122758" cy="1698043"/>
            </a:xfrm>
          </p:grpSpPr>
          <p:sp>
            <p:nvSpPr>
              <p:cNvPr id="8951" name="Google Shape;8951;p6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6"/>
            <p:cNvGrpSpPr/>
            <p:nvPr/>
          </p:nvGrpSpPr>
          <p:grpSpPr>
            <a:xfrm>
              <a:off x="1542694" y="2882501"/>
              <a:ext cx="103104" cy="1426186"/>
              <a:chOff x="6006138" y="3143629"/>
              <a:chExt cx="122758" cy="1698043"/>
            </a:xfrm>
          </p:grpSpPr>
          <p:sp>
            <p:nvSpPr>
              <p:cNvPr id="8959" name="Google Shape;8959;p6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6" name="Google Shape;8966;p66"/>
          <p:cNvGrpSpPr/>
          <p:nvPr/>
        </p:nvGrpSpPr>
        <p:grpSpPr>
          <a:xfrm>
            <a:off x="5936000" y="2405887"/>
            <a:ext cx="1248543" cy="1025319"/>
            <a:chOff x="5183758" y="1210600"/>
            <a:chExt cx="3605380" cy="2960783"/>
          </a:xfrm>
        </p:grpSpPr>
        <p:sp>
          <p:nvSpPr>
            <p:cNvPr id="8967" name="Google Shape;8967;p6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1" name="Google Shape;8971;p6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72" name="Google Shape;8972;p6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73" name="Google Shape;8973;p6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74" name="Google Shape;8974;p6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75" name="Google Shape;8975;p6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6"/>
          <p:cNvGrpSpPr/>
          <p:nvPr/>
        </p:nvGrpSpPr>
        <p:grpSpPr>
          <a:xfrm>
            <a:off x="5793062" y="3544204"/>
            <a:ext cx="2664831" cy="843440"/>
            <a:chOff x="5916567" y="1099697"/>
            <a:chExt cx="2556683" cy="809211"/>
          </a:xfrm>
        </p:grpSpPr>
        <p:sp>
          <p:nvSpPr>
            <p:cNvPr id="8977" name="Google Shape;8977;p6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6"/>
          <p:cNvGrpSpPr/>
          <p:nvPr/>
        </p:nvGrpSpPr>
        <p:grpSpPr>
          <a:xfrm>
            <a:off x="5900602" y="1193063"/>
            <a:ext cx="1299851" cy="1023338"/>
            <a:chOff x="5900602" y="1193063"/>
            <a:chExt cx="1299851" cy="1023338"/>
          </a:xfrm>
        </p:grpSpPr>
        <p:grpSp>
          <p:nvGrpSpPr>
            <p:cNvPr id="8986" name="Google Shape;8986;p66"/>
            <p:cNvGrpSpPr/>
            <p:nvPr/>
          </p:nvGrpSpPr>
          <p:grpSpPr>
            <a:xfrm>
              <a:off x="6743564" y="1193063"/>
              <a:ext cx="456889" cy="700379"/>
              <a:chOff x="6743564" y="1193063"/>
              <a:chExt cx="456889" cy="700379"/>
            </a:xfrm>
          </p:grpSpPr>
          <p:grpSp>
            <p:nvGrpSpPr>
              <p:cNvPr id="8987" name="Google Shape;8987;p66"/>
              <p:cNvGrpSpPr/>
              <p:nvPr/>
            </p:nvGrpSpPr>
            <p:grpSpPr>
              <a:xfrm>
                <a:off x="6743564" y="1690731"/>
                <a:ext cx="214402" cy="202710"/>
                <a:chOff x="6743564" y="1690731"/>
                <a:chExt cx="214402" cy="202710"/>
              </a:xfrm>
            </p:grpSpPr>
            <p:sp>
              <p:nvSpPr>
                <p:cNvPr id="8988" name="Google Shape;8988;p6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6"/>
              <p:cNvGrpSpPr/>
              <p:nvPr/>
            </p:nvGrpSpPr>
            <p:grpSpPr>
              <a:xfrm>
                <a:off x="6915505" y="1193063"/>
                <a:ext cx="284947" cy="589637"/>
                <a:chOff x="6915505" y="1193063"/>
                <a:chExt cx="284947" cy="589637"/>
              </a:xfrm>
            </p:grpSpPr>
            <p:sp>
              <p:nvSpPr>
                <p:cNvPr id="8991" name="Google Shape;8991;p6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2" name="Google Shape;8992;p6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93" name="Google Shape;8993;p66"/>
            <p:cNvGrpSpPr/>
            <p:nvPr/>
          </p:nvGrpSpPr>
          <p:grpSpPr>
            <a:xfrm>
              <a:off x="6520337" y="1193063"/>
              <a:ext cx="341815" cy="801589"/>
              <a:chOff x="6520337" y="1193063"/>
              <a:chExt cx="341815" cy="801589"/>
            </a:xfrm>
          </p:grpSpPr>
          <p:grpSp>
            <p:nvGrpSpPr>
              <p:cNvPr id="8994" name="Google Shape;8994;p66"/>
              <p:cNvGrpSpPr/>
              <p:nvPr/>
            </p:nvGrpSpPr>
            <p:grpSpPr>
              <a:xfrm>
                <a:off x="6520337" y="1589527"/>
                <a:ext cx="213950" cy="405125"/>
                <a:chOff x="6520337" y="1589527"/>
                <a:chExt cx="213950" cy="405125"/>
              </a:xfrm>
            </p:grpSpPr>
            <p:sp>
              <p:nvSpPr>
                <p:cNvPr id="8995" name="Google Shape;8995;p6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6"/>
              <p:cNvGrpSpPr/>
              <p:nvPr/>
            </p:nvGrpSpPr>
            <p:grpSpPr>
              <a:xfrm>
                <a:off x="6577204" y="1193063"/>
                <a:ext cx="284947" cy="453562"/>
                <a:chOff x="6577204" y="1193063"/>
                <a:chExt cx="284947" cy="453562"/>
              </a:xfrm>
            </p:grpSpPr>
            <p:sp>
              <p:nvSpPr>
                <p:cNvPr id="8998" name="Google Shape;8998;p6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9" name="Google Shape;8999;p6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00" name="Google Shape;9000;p66"/>
            <p:cNvGrpSpPr/>
            <p:nvPr/>
          </p:nvGrpSpPr>
          <p:grpSpPr>
            <a:xfrm>
              <a:off x="6238903" y="1193063"/>
              <a:ext cx="300475" cy="901782"/>
              <a:chOff x="6238903" y="1193063"/>
              <a:chExt cx="300475" cy="901782"/>
            </a:xfrm>
          </p:grpSpPr>
          <p:grpSp>
            <p:nvGrpSpPr>
              <p:cNvPr id="9001" name="Google Shape;9001;p66"/>
              <p:cNvGrpSpPr/>
              <p:nvPr/>
            </p:nvGrpSpPr>
            <p:grpSpPr>
              <a:xfrm>
                <a:off x="6290865" y="1489315"/>
                <a:ext cx="248514" cy="605530"/>
                <a:chOff x="6290865" y="1489315"/>
                <a:chExt cx="248514" cy="605530"/>
              </a:xfrm>
            </p:grpSpPr>
            <p:sp>
              <p:nvSpPr>
                <p:cNvPr id="9002" name="Google Shape;9002;p6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6"/>
              <p:cNvGrpSpPr/>
              <p:nvPr/>
            </p:nvGrpSpPr>
            <p:grpSpPr>
              <a:xfrm>
                <a:off x="6238903" y="1193063"/>
                <a:ext cx="284947" cy="327512"/>
                <a:chOff x="6238903" y="1193063"/>
                <a:chExt cx="284947" cy="327512"/>
              </a:xfrm>
            </p:grpSpPr>
            <p:sp>
              <p:nvSpPr>
                <p:cNvPr id="9005" name="Google Shape;9005;p6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6" name="Google Shape;9006;p6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07" name="Google Shape;9007;p66"/>
            <p:cNvGrpSpPr/>
            <p:nvPr/>
          </p:nvGrpSpPr>
          <p:grpSpPr>
            <a:xfrm>
              <a:off x="5900602" y="1193063"/>
              <a:ext cx="444345" cy="1023338"/>
              <a:chOff x="5900602" y="1193063"/>
              <a:chExt cx="444345" cy="1023338"/>
            </a:xfrm>
          </p:grpSpPr>
          <p:grpSp>
            <p:nvGrpSpPr>
              <p:cNvPr id="9008" name="Google Shape;9008;p66"/>
              <p:cNvGrpSpPr/>
              <p:nvPr/>
            </p:nvGrpSpPr>
            <p:grpSpPr>
              <a:xfrm>
                <a:off x="6046501" y="1367785"/>
                <a:ext cx="298446" cy="848616"/>
                <a:chOff x="6046501" y="1367785"/>
                <a:chExt cx="298446" cy="848616"/>
              </a:xfrm>
            </p:grpSpPr>
            <p:sp>
              <p:nvSpPr>
                <p:cNvPr id="9009" name="Google Shape;9009;p6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6"/>
              <p:cNvGrpSpPr/>
              <p:nvPr/>
            </p:nvGrpSpPr>
            <p:grpSpPr>
              <a:xfrm>
                <a:off x="5900602" y="1193063"/>
                <a:ext cx="284947" cy="182312"/>
                <a:chOff x="5900602" y="1193063"/>
                <a:chExt cx="284947" cy="182312"/>
              </a:xfrm>
            </p:grpSpPr>
            <p:sp>
              <p:nvSpPr>
                <p:cNvPr id="9012" name="Google Shape;9012;p6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3" name="Google Shape;9013;p6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14" name="Google Shape;9014;p66"/>
          <p:cNvGrpSpPr/>
          <p:nvPr/>
        </p:nvGrpSpPr>
        <p:grpSpPr>
          <a:xfrm>
            <a:off x="7238484" y="1193208"/>
            <a:ext cx="1219413" cy="1051365"/>
            <a:chOff x="7287122" y="1165658"/>
            <a:chExt cx="1219413" cy="1051365"/>
          </a:xfrm>
        </p:grpSpPr>
        <p:grpSp>
          <p:nvGrpSpPr>
            <p:cNvPr id="9015" name="Google Shape;9015;p66"/>
            <p:cNvGrpSpPr/>
            <p:nvPr/>
          </p:nvGrpSpPr>
          <p:grpSpPr>
            <a:xfrm>
              <a:off x="7287122" y="1969723"/>
              <a:ext cx="1219413" cy="247300"/>
              <a:chOff x="7287122" y="1969723"/>
              <a:chExt cx="1219413" cy="247300"/>
            </a:xfrm>
          </p:grpSpPr>
          <p:sp>
            <p:nvSpPr>
              <p:cNvPr id="9016" name="Google Shape;9016;p6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7" name="Google Shape;9017;p66"/>
              <p:cNvGrpSpPr/>
              <p:nvPr/>
            </p:nvGrpSpPr>
            <p:grpSpPr>
              <a:xfrm>
                <a:off x="7287122" y="2063892"/>
                <a:ext cx="1151753" cy="73428"/>
                <a:chOff x="7287122" y="2063892"/>
                <a:chExt cx="1151753" cy="73428"/>
              </a:xfrm>
            </p:grpSpPr>
            <p:sp>
              <p:nvSpPr>
                <p:cNvPr id="9018" name="Google Shape;9018;p6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9" name="Google Shape;9019;p6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20" name="Google Shape;9020;p66"/>
            <p:cNvGrpSpPr/>
            <p:nvPr/>
          </p:nvGrpSpPr>
          <p:grpSpPr>
            <a:xfrm>
              <a:off x="7287122" y="1712201"/>
              <a:ext cx="1219403" cy="246767"/>
              <a:chOff x="7287122" y="1712201"/>
              <a:chExt cx="1219403" cy="246767"/>
            </a:xfrm>
          </p:grpSpPr>
          <p:sp>
            <p:nvSpPr>
              <p:cNvPr id="9021" name="Google Shape;9021;p6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2" name="Google Shape;9022;p66"/>
              <p:cNvGrpSpPr/>
              <p:nvPr/>
            </p:nvGrpSpPr>
            <p:grpSpPr>
              <a:xfrm>
                <a:off x="7287122" y="1842861"/>
                <a:ext cx="1005303" cy="73419"/>
                <a:chOff x="7287122" y="1842861"/>
                <a:chExt cx="1005303" cy="73419"/>
              </a:xfrm>
            </p:grpSpPr>
            <p:sp>
              <p:nvSpPr>
                <p:cNvPr id="9023" name="Google Shape;9023;p6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4" name="Google Shape;9024;p6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25" name="Google Shape;9025;p66"/>
            <p:cNvGrpSpPr/>
            <p:nvPr/>
          </p:nvGrpSpPr>
          <p:grpSpPr>
            <a:xfrm>
              <a:off x="7287122" y="1447520"/>
              <a:ext cx="1219403" cy="286667"/>
              <a:chOff x="7287122" y="1447520"/>
              <a:chExt cx="1219403" cy="286667"/>
            </a:xfrm>
          </p:grpSpPr>
          <p:sp>
            <p:nvSpPr>
              <p:cNvPr id="9026" name="Google Shape;9026;p6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6"/>
              <p:cNvGrpSpPr/>
              <p:nvPr/>
            </p:nvGrpSpPr>
            <p:grpSpPr>
              <a:xfrm>
                <a:off x="7287122" y="1581977"/>
                <a:ext cx="852803" cy="73428"/>
                <a:chOff x="7287122" y="1581977"/>
                <a:chExt cx="852803" cy="73428"/>
              </a:xfrm>
            </p:grpSpPr>
            <p:sp>
              <p:nvSpPr>
                <p:cNvPr id="9028" name="Google Shape;9028;p6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9" name="Google Shape;9029;p6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30" name="Google Shape;9030;p66"/>
            <p:cNvGrpSpPr/>
            <p:nvPr/>
          </p:nvGrpSpPr>
          <p:grpSpPr>
            <a:xfrm>
              <a:off x="7287122" y="1165658"/>
              <a:ext cx="1219403" cy="344253"/>
              <a:chOff x="7287122" y="1165658"/>
              <a:chExt cx="1219403" cy="344253"/>
            </a:xfrm>
          </p:grpSpPr>
          <p:sp>
            <p:nvSpPr>
              <p:cNvPr id="9031" name="Google Shape;9031;p6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2" name="Google Shape;9032;p66"/>
              <p:cNvGrpSpPr/>
              <p:nvPr/>
            </p:nvGrpSpPr>
            <p:grpSpPr>
              <a:xfrm>
                <a:off x="7287122" y="1341025"/>
                <a:ext cx="695703" cy="73419"/>
                <a:chOff x="7287122" y="1341025"/>
                <a:chExt cx="695703" cy="73419"/>
              </a:xfrm>
            </p:grpSpPr>
            <p:sp>
              <p:nvSpPr>
                <p:cNvPr id="9033" name="Google Shape;9033;p6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6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38"/>
        <p:cNvGrpSpPr/>
        <p:nvPr/>
      </p:nvGrpSpPr>
      <p:grpSpPr>
        <a:xfrm>
          <a:off x="0" y="0"/>
          <a:ext cx="0" cy="0"/>
          <a:chOff x="0" y="0"/>
          <a:chExt cx="0" cy="0"/>
        </a:xfrm>
      </p:grpSpPr>
      <p:sp>
        <p:nvSpPr>
          <p:cNvPr id="9039" name="Google Shape;9039;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40" name="Google Shape;9040;p6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41" name="Google Shape;9041;p67"/>
          <p:cNvGrpSpPr/>
          <p:nvPr/>
        </p:nvGrpSpPr>
        <p:grpSpPr>
          <a:xfrm>
            <a:off x="866243" y="2291587"/>
            <a:ext cx="415546" cy="355053"/>
            <a:chOff x="866243" y="2291587"/>
            <a:chExt cx="415546" cy="355053"/>
          </a:xfrm>
        </p:grpSpPr>
        <p:sp>
          <p:nvSpPr>
            <p:cNvPr id="9042" name="Google Shape;9042;p6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7" name="Google Shape;9047;p6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8" name="Google Shape;9048;p67"/>
          <p:cNvGrpSpPr/>
          <p:nvPr/>
        </p:nvGrpSpPr>
        <p:grpSpPr>
          <a:xfrm>
            <a:off x="1958520" y="2302574"/>
            <a:ext cx="359213" cy="327807"/>
            <a:chOff x="1958520" y="2302574"/>
            <a:chExt cx="359213" cy="327807"/>
          </a:xfrm>
        </p:grpSpPr>
        <p:sp>
          <p:nvSpPr>
            <p:cNvPr id="9049" name="Google Shape;9049;p6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7"/>
          <p:cNvGrpSpPr/>
          <p:nvPr/>
        </p:nvGrpSpPr>
        <p:grpSpPr>
          <a:xfrm>
            <a:off x="2579882" y="2287427"/>
            <a:ext cx="207582" cy="359594"/>
            <a:chOff x="2656082" y="2287427"/>
            <a:chExt cx="207582" cy="359594"/>
          </a:xfrm>
        </p:grpSpPr>
        <p:sp>
          <p:nvSpPr>
            <p:cNvPr id="9053" name="Google Shape;9053;p6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7"/>
          <p:cNvGrpSpPr/>
          <p:nvPr/>
        </p:nvGrpSpPr>
        <p:grpSpPr>
          <a:xfrm>
            <a:off x="3049653" y="2321468"/>
            <a:ext cx="362991" cy="290018"/>
            <a:chOff x="3049653" y="2321468"/>
            <a:chExt cx="362991" cy="290018"/>
          </a:xfrm>
        </p:grpSpPr>
        <p:sp>
          <p:nvSpPr>
            <p:cNvPr id="9058" name="Google Shape;9058;p6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7"/>
          <p:cNvGrpSpPr/>
          <p:nvPr/>
        </p:nvGrpSpPr>
        <p:grpSpPr>
          <a:xfrm>
            <a:off x="3564243" y="2289904"/>
            <a:ext cx="422342" cy="355243"/>
            <a:chOff x="3564243" y="2289904"/>
            <a:chExt cx="422342" cy="355243"/>
          </a:xfrm>
        </p:grpSpPr>
        <p:sp>
          <p:nvSpPr>
            <p:cNvPr id="9063" name="Google Shape;9063;p6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8" name="Google Shape;9068;p6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67"/>
          <p:cNvGrpSpPr/>
          <p:nvPr/>
        </p:nvGrpSpPr>
        <p:grpSpPr>
          <a:xfrm>
            <a:off x="4687894" y="2289713"/>
            <a:ext cx="359594" cy="353909"/>
            <a:chOff x="4687894" y="2289713"/>
            <a:chExt cx="359594" cy="353909"/>
          </a:xfrm>
        </p:grpSpPr>
        <p:sp>
          <p:nvSpPr>
            <p:cNvPr id="9070" name="Google Shape;9070;p6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6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67"/>
          <p:cNvGrpSpPr/>
          <p:nvPr/>
        </p:nvGrpSpPr>
        <p:grpSpPr>
          <a:xfrm>
            <a:off x="6372624" y="2308227"/>
            <a:ext cx="263567" cy="317614"/>
            <a:chOff x="6421399" y="2308227"/>
            <a:chExt cx="263567" cy="317614"/>
          </a:xfrm>
        </p:grpSpPr>
        <p:sp>
          <p:nvSpPr>
            <p:cNvPr id="9075" name="Google Shape;9075;p6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7"/>
          <p:cNvGrpSpPr/>
          <p:nvPr/>
        </p:nvGrpSpPr>
        <p:grpSpPr>
          <a:xfrm>
            <a:off x="6870193" y="2295620"/>
            <a:ext cx="360356" cy="343462"/>
            <a:chOff x="6870193" y="2295620"/>
            <a:chExt cx="360356" cy="343462"/>
          </a:xfrm>
        </p:grpSpPr>
        <p:sp>
          <p:nvSpPr>
            <p:cNvPr id="9080" name="Google Shape;9080;p6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7"/>
          <p:cNvGrpSpPr/>
          <p:nvPr/>
        </p:nvGrpSpPr>
        <p:grpSpPr>
          <a:xfrm>
            <a:off x="7441465" y="2302860"/>
            <a:ext cx="342192" cy="327140"/>
            <a:chOff x="7441465" y="2302860"/>
            <a:chExt cx="342192" cy="327140"/>
          </a:xfrm>
        </p:grpSpPr>
        <p:sp>
          <p:nvSpPr>
            <p:cNvPr id="9083" name="Google Shape;9083;p6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7"/>
          <p:cNvGrpSpPr/>
          <p:nvPr/>
        </p:nvGrpSpPr>
        <p:grpSpPr>
          <a:xfrm>
            <a:off x="7989683" y="2350207"/>
            <a:ext cx="332761" cy="234066"/>
            <a:chOff x="7989683" y="2350207"/>
            <a:chExt cx="332761" cy="234066"/>
          </a:xfrm>
        </p:grpSpPr>
        <p:sp>
          <p:nvSpPr>
            <p:cNvPr id="9086" name="Google Shape;9086;p6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67"/>
          <p:cNvGrpSpPr/>
          <p:nvPr/>
        </p:nvGrpSpPr>
        <p:grpSpPr>
          <a:xfrm>
            <a:off x="5823294" y="2309751"/>
            <a:ext cx="315327" cy="314978"/>
            <a:chOff x="5823294" y="2309751"/>
            <a:chExt cx="315327" cy="314978"/>
          </a:xfrm>
        </p:grpSpPr>
        <p:sp>
          <p:nvSpPr>
            <p:cNvPr id="9093" name="Google Shape;9093;p6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7"/>
          <p:cNvGrpSpPr/>
          <p:nvPr/>
        </p:nvGrpSpPr>
        <p:grpSpPr>
          <a:xfrm>
            <a:off x="2497275" y="2744159"/>
            <a:ext cx="370930" cy="370549"/>
            <a:chOff x="2497275" y="2744159"/>
            <a:chExt cx="370930" cy="370549"/>
          </a:xfrm>
        </p:grpSpPr>
        <p:sp>
          <p:nvSpPr>
            <p:cNvPr id="9111" name="Google Shape;9111;p6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7"/>
          <p:cNvGrpSpPr/>
          <p:nvPr/>
        </p:nvGrpSpPr>
        <p:grpSpPr>
          <a:xfrm>
            <a:off x="860940" y="2746477"/>
            <a:ext cx="371883" cy="365691"/>
            <a:chOff x="860940" y="2746477"/>
            <a:chExt cx="371883" cy="365691"/>
          </a:xfrm>
        </p:grpSpPr>
        <p:sp>
          <p:nvSpPr>
            <p:cNvPr id="9118" name="Google Shape;9118;p6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7"/>
          <p:cNvGrpSpPr/>
          <p:nvPr/>
        </p:nvGrpSpPr>
        <p:grpSpPr>
          <a:xfrm>
            <a:off x="1493849" y="2775533"/>
            <a:ext cx="283985" cy="341080"/>
            <a:chOff x="1493849" y="2775533"/>
            <a:chExt cx="283985" cy="341080"/>
          </a:xfrm>
        </p:grpSpPr>
        <p:sp>
          <p:nvSpPr>
            <p:cNvPr id="9124" name="Google Shape;9124;p6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7"/>
          <p:cNvGrpSpPr/>
          <p:nvPr/>
        </p:nvGrpSpPr>
        <p:grpSpPr>
          <a:xfrm>
            <a:off x="1952836" y="2774422"/>
            <a:ext cx="372835" cy="342573"/>
            <a:chOff x="1952836" y="2774422"/>
            <a:chExt cx="372835" cy="342573"/>
          </a:xfrm>
        </p:grpSpPr>
        <p:sp>
          <p:nvSpPr>
            <p:cNvPr id="9127" name="Google Shape;9127;p6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67"/>
          <p:cNvGrpSpPr/>
          <p:nvPr/>
        </p:nvGrpSpPr>
        <p:grpSpPr>
          <a:xfrm>
            <a:off x="3079916" y="2744477"/>
            <a:ext cx="332729" cy="372518"/>
            <a:chOff x="3079916" y="2744477"/>
            <a:chExt cx="332729" cy="372518"/>
          </a:xfrm>
        </p:grpSpPr>
        <p:sp>
          <p:nvSpPr>
            <p:cNvPr id="9131" name="Google Shape;9131;p6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7"/>
          <p:cNvGrpSpPr/>
          <p:nvPr/>
        </p:nvGrpSpPr>
        <p:grpSpPr>
          <a:xfrm>
            <a:off x="3620576" y="2745525"/>
            <a:ext cx="336889" cy="355592"/>
            <a:chOff x="3620576" y="2745525"/>
            <a:chExt cx="336889" cy="355592"/>
          </a:xfrm>
        </p:grpSpPr>
        <p:sp>
          <p:nvSpPr>
            <p:cNvPr id="9135" name="Google Shape;9135;p6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7"/>
          <p:cNvGrpSpPr/>
          <p:nvPr/>
        </p:nvGrpSpPr>
        <p:grpSpPr>
          <a:xfrm>
            <a:off x="4126815" y="2760704"/>
            <a:ext cx="380393" cy="363118"/>
            <a:chOff x="4126815" y="2760704"/>
            <a:chExt cx="380393" cy="363118"/>
          </a:xfrm>
        </p:grpSpPr>
        <p:sp>
          <p:nvSpPr>
            <p:cNvPr id="9138" name="Google Shape;9138;p6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7"/>
          <p:cNvGrpSpPr/>
          <p:nvPr/>
        </p:nvGrpSpPr>
        <p:grpSpPr>
          <a:xfrm>
            <a:off x="4675986" y="2745684"/>
            <a:ext cx="381346" cy="368644"/>
            <a:chOff x="4675986" y="2745684"/>
            <a:chExt cx="381346" cy="368644"/>
          </a:xfrm>
        </p:grpSpPr>
        <p:sp>
          <p:nvSpPr>
            <p:cNvPr id="9143" name="Google Shape;9143;p6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7"/>
          <p:cNvGrpSpPr/>
          <p:nvPr/>
        </p:nvGrpSpPr>
        <p:grpSpPr>
          <a:xfrm>
            <a:off x="5220616" y="2791061"/>
            <a:ext cx="373185" cy="302466"/>
            <a:chOff x="5220616" y="2791061"/>
            <a:chExt cx="373185" cy="302466"/>
          </a:xfrm>
        </p:grpSpPr>
        <p:sp>
          <p:nvSpPr>
            <p:cNvPr id="9146" name="Google Shape;9146;p6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67"/>
          <p:cNvGrpSpPr/>
          <p:nvPr/>
        </p:nvGrpSpPr>
        <p:grpSpPr>
          <a:xfrm>
            <a:off x="5788661" y="2772517"/>
            <a:ext cx="284366" cy="344097"/>
            <a:chOff x="5864861" y="2772517"/>
            <a:chExt cx="284366" cy="344097"/>
          </a:xfrm>
        </p:grpSpPr>
        <p:sp>
          <p:nvSpPr>
            <p:cNvPr id="9165" name="Google Shape;9165;p6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1" name="Google Shape;9171;p6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67"/>
          <p:cNvGrpSpPr/>
          <p:nvPr/>
        </p:nvGrpSpPr>
        <p:grpSpPr>
          <a:xfrm>
            <a:off x="6974158" y="2789537"/>
            <a:ext cx="255247" cy="327458"/>
            <a:chOff x="6974158" y="2789537"/>
            <a:chExt cx="255247" cy="327458"/>
          </a:xfrm>
        </p:grpSpPr>
        <p:sp>
          <p:nvSpPr>
            <p:cNvPr id="9173" name="Google Shape;9173;p6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7"/>
          <p:cNvGrpSpPr/>
          <p:nvPr/>
        </p:nvGrpSpPr>
        <p:grpSpPr>
          <a:xfrm>
            <a:off x="7530697" y="2790299"/>
            <a:ext cx="244291" cy="326314"/>
            <a:chOff x="7530697" y="2790299"/>
            <a:chExt cx="244291" cy="326314"/>
          </a:xfrm>
        </p:grpSpPr>
        <p:sp>
          <p:nvSpPr>
            <p:cNvPr id="9180" name="Google Shape;9180;p6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67"/>
          <p:cNvGrpSpPr/>
          <p:nvPr/>
        </p:nvGrpSpPr>
        <p:grpSpPr>
          <a:xfrm>
            <a:off x="7988191" y="2832248"/>
            <a:ext cx="332348" cy="283985"/>
            <a:chOff x="7988191" y="2832248"/>
            <a:chExt cx="332348" cy="283985"/>
          </a:xfrm>
        </p:grpSpPr>
        <p:sp>
          <p:nvSpPr>
            <p:cNvPr id="9187" name="Google Shape;9187;p6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0" name="Google Shape;9190;p6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67"/>
          <p:cNvGrpSpPr/>
          <p:nvPr/>
        </p:nvGrpSpPr>
        <p:grpSpPr>
          <a:xfrm>
            <a:off x="3588440" y="3258368"/>
            <a:ext cx="364484" cy="262423"/>
            <a:chOff x="3588440" y="3258368"/>
            <a:chExt cx="364484" cy="262423"/>
          </a:xfrm>
        </p:grpSpPr>
        <p:sp>
          <p:nvSpPr>
            <p:cNvPr id="9192" name="Google Shape;9192;p6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8" name="Google Shape;9198;p6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9" name="Google Shape;9199;p67"/>
          <p:cNvGrpSpPr/>
          <p:nvPr/>
        </p:nvGrpSpPr>
        <p:grpSpPr>
          <a:xfrm>
            <a:off x="5765817" y="3227724"/>
            <a:ext cx="364865" cy="324822"/>
            <a:chOff x="5765817" y="3227724"/>
            <a:chExt cx="364865" cy="324822"/>
          </a:xfrm>
        </p:grpSpPr>
        <p:sp>
          <p:nvSpPr>
            <p:cNvPr id="9200" name="Google Shape;9200;p6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7"/>
          <p:cNvGrpSpPr/>
          <p:nvPr/>
        </p:nvGrpSpPr>
        <p:grpSpPr>
          <a:xfrm>
            <a:off x="6228583" y="3237664"/>
            <a:ext cx="446539" cy="303895"/>
            <a:chOff x="6228583" y="3237664"/>
            <a:chExt cx="446539" cy="303895"/>
          </a:xfrm>
        </p:grpSpPr>
        <p:sp>
          <p:nvSpPr>
            <p:cNvPr id="9204" name="Google Shape;9204;p6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67"/>
          <p:cNvGrpSpPr/>
          <p:nvPr/>
        </p:nvGrpSpPr>
        <p:grpSpPr>
          <a:xfrm>
            <a:off x="865862" y="3207306"/>
            <a:ext cx="364484" cy="364897"/>
            <a:chOff x="865862" y="3207306"/>
            <a:chExt cx="364484" cy="364897"/>
          </a:xfrm>
        </p:grpSpPr>
        <p:sp>
          <p:nvSpPr>
            <p:cNvPr id="9222" name="Google Shape;9222;p6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7"/>
          <p:cNvGrpSpPr/>
          <p:nvPr/>
        </p:nvGrpSpPr>
        <p:grpSpPr>
          <a:xfrm>
            <a:off x="1404617" y="3226962"/>
            <a:ext cx="370168" cy="325965"/>
            <a:chOff x="1404617" y="3226962"/>
            <a:chExt cx="370168" cy="325965"/>
          </a:xfrm>
        </p:grpSpPr>
        <p:sp>
          <p:nvSpPr>
            <p:cNvPr id="9237" name="Google Shape;9237;p6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67"/>
          <p:cNvGrpSpPr/>
          <p:nvPr/>
        </p:nvGrpSpPr>
        <p:grpSpPr>
          <a:xfrm>
            <a:off x="1954741" y="3212419"/>
            <a:ext cx="366389" cy="354481"/>
            <a:chOff x="1954741" y="3212419"/>
            <a:chExt cx="366389" cy="354481"/>
          </a:xfrm>
        </p:grpSpPr>
        <p:sp>
          <p:nvSpPr>
            <p:cNvPr id="9247" name="Google Shape;9247;p6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67"/>
          <p:cNvGrpSpPr/>
          <p:nvPr/>
        </p:nvGrpSpPr>
        <p:grpSpPr>
          <a:xfrm>
            <a:off x="3043239" y="3215626"/>
            <a:ext cx="366008" cy="348670"/>
            <a:chOff x="3043239" y="3215626"/>
            <a:chExt cx="366008" cy="348670"/>
          </a:xfrm>
        </p:grpSpPr>
        <p:sp>
          <p:nvSpPr>
            <p:cNvPr id="9255" name="Google Shape;9255;p6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67"/>
          <p:cNvGrpSpPr/>
          <p:nvPr/>
        </p:nvGrpSpPr>
        <p:grpSpPr>
          <a:xfrm>
            <a:off x="4218333" y="3184982"/>
            <a:ext cx="209107" cy="383442"/>
            <a:chOff x="4218333" y="3184982"/>
            <a:chExt cx="209107" cy="383442"/>
          </a:xfrm>
        </p:grpSpPr>
        <p:sp>
          <p:nvSpPr>
            <p:cNvPr id="9258" name="Google Shape;9258;p6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0" name="Google Shape;9260;p6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1" name="Google Shape;9261;p67"/>
          <p:cNvGrpSpPr/>
          <p:nvPr/>
        </p:nvGrpSpPr>
        <p:grpSpPr>
          <a:xfrm>
            <a:off x="6896644" y="3216007"/>
            <a:ext cx="322917" cy="347876"/>
            <a:chOff x="6896644" y="3216007"/>
            <a:chExt cx="322917" cy="347876"/>
          </a:xfrm>
        </p:grpSpPr>
        <p:sp>
          <p:nvSpPr>
            <p:cNvPr id="9262" name="Google Shape;9262;p6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67"/>
          <p:cNvGrpSpPr/>
          <p:nvPr/>
        </p:nvGrpSpPr>
        <p:grpSpPr>
          <a:xfrm>
            <a:off x="7429366" y="3223183"/>
            <a:ext cx="334634" cy="333904"/>
            <a:chOff x="7429366" y="3223183"/>
            <a:chExt cx="334634" cy="333904"/>
          </a:xfrm>
        </p:grpSpPr>
        <p:sp>
          <p:nvSpPr>
            <p:cNvPr id="9270" name="Google Shape;9270;p6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2" name="Google Shape;9272;p6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3" name="Google Shape;9273;p67"/>
          <p:cNvGrpSpPr/>
          <p:nvPr/>
        </p:nvGrpSpPr>
        <p:grpSpPr>
          <a:xfrm>
            <a:off x="5216456" y="3725484"/>
            <a:ext cx="356196" cy="265631"/>
            <a:chOff x="5216456" y="3725484"/>
            <a:chExt cx="356196" cy="265631"/>
          </a:xfrm>
        </p:grpSpPr>
        <p:sp>
          <p:nvSpPr>
            <p:cNvPr id="9274" name="Google Shape;9274;p6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7"/>
          <p:cNvGrpSpPr/>
          <p:nvPr/>
        </p:nvGrpSpPr>
        <p:grpSpPr>
          <a:xfrm>
            <a:off x="6849393" y="3733994"/>
            <a:ext cx="355053" cy="248038"/>
            <a:chOff x="6849393" y="3733994"/>
            <a:chExt cx="355053" cy="248038"/>
          </a:xfrm>
        </p:grpSpPr>
        <p:sp>
          <p:nvSpPr>
            <p:cNvPr id="9277" name="Google Shape;9277;p6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7"/>
          <p:cNvGrpSpPr/>
          <p:nvPr/>
        </p:nvGrpSpPr>
        <p:grpSpPr>
          <a:xfrm>
            <a:off x="7918997" y="3714687"/>
            <a:ext cx="392111" cy="280206"/>
            <a:chOff x="7918997" y="3714687"/>
            <a:chExt cx="392111" cy="280206"/>
          </a:xfrm>
        </p:grpSpPr>
        <p:sp>
          <p:nvSpPr>
            <p:cNvPr id="9283" name="Google Shape;9283;p6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6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67"/>
          <p:cNvGrpSpPr/>
          <p:nvPr/>
        </p:nvGrpSpPr>
        <p:grpSpPr>
          <a:xfrm>
            <a:off x="1408777" y="3680964"/>
            <a:ext cx="357720" cy="355148"/>
            <a:chOff x="1408777" y="3680964"/>
            <a:chExt cx="357720" cy="355148"/>
          </a:xfrm>
        </p:grpSpPr>
        <p:sp>
          <p:nvSpPr>
            <p:cNvPr id="9290" name="Google Shape;9290;p6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7"/>
          <p:cNvGrpSpPr/>
          <p:nvPr/>
        </p:nvGrpSpPr>
        <p:grpSpPr>
          <a:xfrm>
            <a:off x="1952836" y="3680964"/>
            <a:ext cx="357720" cy="355148"/>
            <a:chOff x="1952836" y="3680964"/>
            <a:chExt cx="357720" cy="355148"/>
          </a:xfrm>
        </p:grpSpPr>
        <p:sp>
          <p:nvSpPr>
            <p:cNvPr id="9296" name="Google Shape;9296;p6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67"/>
          <p:cNvGrpSpPr/>
          <p:nvPr/>
        </p:nvGrpSpPr>
        <p:grpSpPr>
          <a:xfrm>
            <a:off x="2496894" y="3680964"/>
            <a:ext cx="357720" cy="355148"/>
            <a:chOff x="2496894" y="3680964"/>
            <a:chExt cx="357720" cy="355148"/>
          </a:xfrm>
        </p:grpSpPr>
        <p:sp>
          <p:nvSpPr>
            <p:cNvPr id="9302" name="Google Shape;9302;p6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67"/>
          <p:cNvGrpSpPr/>
          <p:nvPr/>
        </p:nvGrpSpPr>
        <p:grpSpPr>
          <a:xfrm>
            <a:off x="3040984" y="3681059"/>
            <a:ext cx="356164" cy="355815"/>
            <a:chOff x="3040984" y="3681059"/>
            <a:chExt cx="356164" cy="355815"/>
          </a:xfrm>
        </p:grpSpPr>
        <p:sp>
          <p:nvSpPr>
            <p:cNvPr id="9308" name="Google Shape;9308;p6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67"/>
          <p:cNvGrpSpPr/>
          <p:nvPr/>
        </p:nvGrpSpPr>
        <p:grpSpPr>
          <a:xfrm>
            <a:off x="3584280" y="3699191"/>
            <a:ext cx="358069" cy="317995"/>
            <a:chOff x="3584280" y="3699191"/>
            <a:chExt cx="358069" cy="317995"/>
          </a:xfrm>
        </p:grpSpPr>
        <p:sp>
          <p:nvSpPr>
            <p:cNvPr id="9312" name="Google Shape;9312;p6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7"/>
          <p:cNvGrpSpPr/>
          <p:nvPr/>
        </p:nvGrpSpPr>
        <p:grpSpPr>
          <a:xfrm>
            <a:off x="4129482" y="3681059"/>
            <a:ext cx="355402" cy="354291"/>
            <a:chOff x="4129482" y="3681059"/>
            <a:chExt cx="355402" cy="354291"/>
          </a:xfrm>
        </p:grpSpPr>
        <p:sp>
          <p:nvSpPr>
            <p:cNvPr id="9317" name="Google Shape;9317;p6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67"/>
          <p:cNvGrpSpPr/>
          <p:nvPr/>
        </p:nvGrpSpPr>
        <p:grpSpPr>
          <a:xfrm>
            <a:off x="4673540" y="3680297"/>
            <a:ext cx="355434" cy="355815"/>
            <a:chOff x="4673540" y="3680297"/>
            <a:chExt cx="355434" cy="355815"/>
          </a:xfrm>
        </p:grpSpPr>
        <p:sp>
          <p:nvSpPr>
            <p:cNvPr id="9322" name="Google Shape;9322;p6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67"/>
          <p:cNvGrpSpPr/>
          <p:nvPr/>
        </p:nvGrpSpPr>
        <p:grpSpPr>
          <a:xfrm>
            <a:off x="5779408" y="3699191"/>
            <a:ext cx="317645" cy="318757"/>
            <a:chOff x="5779408" y="3699191"/>
            <a:chExt cx="317645" cy="318757"/>
          </a:xfrm>
        </p:grpSpPr>
        <p:sp>
          <p:nvSpPr>
            <p:cNvPr id="9326" name="Google Shape;9326;p6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6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67"/>
          <p:cNvGrpSpPr/>
          <p:nvPr/>
        </p:nvGrpSpPr>
        <p:grpSpPr>
          <a:xfrm>
            <a:off x="7390435" y="3680868"/>
            <a:ext cx="372073" cy="355243"/>
            <a:chOff x="7390435" y="3680868"/>
            <a:chExt cx="372073" cy="355243"/>
          </a:xfrm>
        </p:grpSpPr>
        <p:sp>
          <p:nvSpPr>
            <p:cNvPr id="9330" name="Google Shape;9330;p6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7"/>
          <p:cNvGrpSpPr/>
          <p:nvPr/>
        </p:nvGrpSpPr>
        <p:grpSpPr>
          <a:xfrm>
            <a:off x="1421638" y="4125629"/>
            <a:ext cx="374709" cy="374010"/>
            <a:chOff x="1421638" y="4125629"/>
            <a:chExt cx="374709" cy="374010"/>
          </a:xfrm>
        </p:grpSpPr>
        <p:sp>
          <p:nvSpPr>
            <p:cNvPr id="9337" name="Google Shape;9337;p6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67"/>
          <p:cNvGrpSpPr/>
          <p:nvPr/>
        </p:nvGrpSpPr>
        <p:grpSpPr>
          <a:xfrm>
            <a:off x="1973254" y="4156304"/>
            <a:ext cx="357720" cy="342192"/>
            <a:chOff x="1973254" y="4156304"/>
            <a:chExt cx="357720" cy="342192"/>
          </a:xfrm>
        </p:grpSpPr>
        <p:sp>
          <p:nvSpPr>
            <p:cNvPr id="9340" name="Google Shape;9340;p6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67"/>
          <p:cNvGrpSpPr/>
          <p:nvPr/>
        </p:nvGrpSpPr>
        <p:grpSpPr>
          <a:xfrm>
            <a:off x="2523759" y="4135505"/>
            <a:ext cx="341049" cy="340318"/>
            <a:chOff x="2523759" y="4135505"/>
            <a:chExt cx="341049" cy="340318"/>
          </a:xfrm>
        </p:grpSpPr>
        <p:sp>
          <p:nvSpPr>
            <p:cNvPr id="9347" name="Google Shape;9347;p6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7"/>
          <p:cNvGrpSpPr/>
          <p:nvPr/>
        </p:nvGrpSpPr>
        <p:grpSpPr>
          <a:xfrm>
            <a:off x="3040603" y="4130360"/>
            <a:ext cx="392079" cy="350353"/>
            <a:chOff x="3040603" y="4130360"/>
            <a:chExt cx="392079" cy="350353"/>
          </a:xfrm>
        </p:grpSpPr>
        <p:sp>
          <p:nvSpPr>
            <p:cNvPr id="9350" name="Google Shape;9350;p6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7"/>
          <p:cNvGrpSpPr/>
          <p:nvPr/>
        </p:nvGrpSpPr>
        <p:grpSpPr>
          <a:xfrm>
            <a:off x="3662144" y="4135505"/>
            <a:ext cx="232955" cy="340318"/>
            <a:chOff x="3662144" y="4135505"/>
            <a:chExt cx="232955" cy="340318"/>
          </a:xfrm>
        </p:grpSpPr>
        <p:sp>
          <p:nvSpPr>
            <p:cNvPr id="9361" name="Google Shape;9361;p6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67"/>
          <p:cNvGrpSpPr/>
          <p:nvPr/>
        </p:nvGrpSpPr>
        <p:grpSpPr>
          <a:xfrm>
            <a:off x="4149138" y="4121151"/>
            <a:ext cx="344065" cy="368644"/>
            <a:chOff x="4149138" y="4121151"/>
            <a:chExt cx="344065" cy="368644"/>
          </a:xfrm>
        </p:grpSpPr>
        <p:sp>
          <p:nvSpPr>
            <p:cNvPr id="9366" name="Google Shape;9366;p6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6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7"/>
          <p:cNvGrpSpPr/>
          <p:nvPr/>
        </p:nvGrpSpPr>
        <p:grpSpPr>
          <a:xfrm>
            <a:off x="5206262" y="4174817"/>
            <a:ext cx="397763" cy="262804"/>
            <a:chOff x="5206262" y="4174817"/>
            <a:chExt cx="397763" cy="262804"/>
          </a:xfrm>
        </p:grpSpPr>
        <p:sp>
          <p:nvSpPr>
            <p:cNvPr id="9380" name="Google Shape;9380;p6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7"/>
          <p:cNvGrpSpPr/>
          <p:nvPr/>
        </p:nvGrpSpPr>
        <p:grpSpPr>
          <a:xfrm>
            <a:off x="5727616" y="4204699"/>
            <a:ext cx="440505" cy="290018"/>
            <a:chOff x="5727616" y="4204699"/>
            <a:chExt cx="440505" cy="290018"/>
          </a:xfrm>
        </p:grpSpPr>
        <p:sp>
          <p:nvSpPr>
            <p:cNvPr id="9388" name="Google Shape;9388;p6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67"/>
          <p:cNvGrpSpPr/>
          <p:nvPr/>
        </p:nvGrpSpPr>
        <p:grpSpPr>
          <a:xfrm>
            <a:off x="6410063" y="4135124"/>
            <a:ext cx="159950" cy="364516"/>
            <a:chOff x="6410063" y="4135124"/>
            <a:chExt cx="159950" cy="364516"/>
          </a:xfrm>
        </p:grpSpPr>
        <p:sp>
          <p:nvSpPr>
            <p:cNvPr id="9397" name="Google Shape;9397;p6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67"/>
          <p:cNvGrpSpPr/>
          <p:nvPr/>
        </p:nvGrpSpPr>
        <p:grpSpPr>
          <a:xfrm>
            <a:off x="6924652" y="4135505"/>
            <a:ext cx="214378" cy="364135"/>
            <a:chOff x="6924652" y="4135505"/>
            <a:chExt cx="214378" cy="364135"/>
          </a:xfrm>
        </p:grpSpPr>
        <p:sp>
          <p:nvSpPr>
            <p:cNvPr id="9402" name="Google Shape;9402;p6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67"/>
          <p:cNvGrpSpPr/>
          <p:nvPr/>
        </p:nvGrpSpPr>
        <p:grpSpPr>
          <a:xfrm>
            <a:off x="7384751" y="4147984"/>
            <a:ext cx="380012" cy="351274"/>
            <a:chOff x="7384751" y="4147984"/>
            <a:chExt cx="380012" cy="351274"/>
          </a:xfrm>
        </p:grpSpPr>
        <p:sp>
          <p:nvSpPr>
            <p:cNvPr id="9407" name="Google Shape;9407;p6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15"/>
        <p:cNvGrpSpPr/>
        <p:nvPr/>
      </p:nvGrpSpPr>
      <p:grpSpPr>
        <a:xfrm>
          <a:off x="0" y="0"/>
          <a:ext cx="0" cy="0"/>
          <a:chOff x="0" y="0"/>
          <a:chExt cx="0" cy="0"/>
        </a:xfrm>
      </p:grpSpPr>
      <p:sp>
        <p:nvSpPr>
          <p:cNvPr id="9416" name="Google Shape;9416;p6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17" name="Google Shape;9417;p6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18" name="Google Shape;9418;p68"/>
          <p:cNvGrpSpPr/>
          <p:nvPr/>
        </p:nvGrpSpPr>
        <p:grpSpPr>
          <a:xfrm>
            <a:off x="1989449" y="4282269"/>
            <a:ext cx="374774" cy="346073"/>
            <a:chOff x="1989449" y="4282269"/>
            <a:chExt cx="374774" cy="346073"/>
          </a:xfrm>
        </p:grpSpPr>
        <p:sp>
          <p:nvSpPr>
            <p:cNvPr id="9419" name="Google Shape;9419;p6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68"/>
          <p:cNvGrpSpPr/>
          <p:nvPr/>
        </p:nvGrpSpPr>
        <p:grpSpPr>
          <a:xfrm>
            <a:off x="2487439" y="4280740"/>
            <a:ext cx="198775" cy="348972"/>
            <a:chOff x="2487439" y="4280740"/>
            <a:chExt cx="198775" cy="348972"/>
          </a:xfrm>
        </p:grpSpPr>
        <p:sp>
          <p:nvSpPr>
            <p:cNvPr id="9425" name="Google Shape;9425;p6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8"/>
          <p:cNvGrpSpPr/>
          <p:nvPr/>
        </p:nvGrpSpPr>
        <p:grpSpPr>
          <a:xfrm>
            <a:off x="2810958" y="4273923"/>
            <a:ext cx="353145" cy="361873"/>
            <a:chOff x="2810958" y="4273923"/>
            <a:chExt cx="353145" cy="361873"/>
          </a:xfrm>
        </p:grpSpPr>
        <p:sp>
          <p:nvSpPr>
            <p:cNvPr id="9430" name="Google Shape;9430;p6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68"/>
          <p:cNvGrpSpPr/>
          <p:nvPr/>
        </p:nvGrpSpPr>
        <p:grpSpPr>
          <a:xfrm>
            <a:off x="6275635" y="4282651"/>
            <a:ext cx="209383" cy="366778"/>
            <a:chOff x="6275635" y="4282651"/>
            <a:chExt cx="209383" cy="366778"/>
          </a:xfrm>
        </p:grpSpPr>
        <p:sp>
          <p:nvSpPr>
            <p:cNvPr id="9438" name="Google Shape;9438;p6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8"/>
          <p:cNvGrpSpPr/>
          <p:nvPr/>
        </p:nvGrpSpPr>
        <p:grpSpPr>
          <a:xfrm>
            <a:off x="6701186" y="4283033"/>
            <a:ext cx="280292" cy="366396"/>
            <a:chOff x="6701186" y="4283033"/>
            <a:chExt cx="280292" cy="366396"/>
          </a:xfrm>
        </p:grpSpPr>
        <p:sp>
          <p:nvSpPr>
            <p:cNvPr id="9441" name="Google Shape;9441;p6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8"/>
          <p:cNvGrpSpPr/>
          <p:nvPr/>
        </p:nvGrpSpPr>
        <p:grpSpPr>
          <a:xfrm>
            <a:off x="2609571" y="3824958"/>
            <a:ext cx="373627" cy="347347"/>
            <a:chOff x="2609571" y="3824958"/>
            <a:chExt cx="373627" cy="347347"/>
          </a:xfrm>
        </p:grpSpPr>
        <p:sp>
          <p:nvSpPr>
            <p:cNvPr id="9444" name="Google Shape;9444;p6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6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7" name="Google Shape;9447;p68"/>
          <p:cNvGrpSpPr/>
          <p:nvPr/>
        </p:nvGrpSpPr>
        <p:grpSpPr>
          <a:xfrm>
            <a:off x="916127" y="3807056"/>
            <a:ext cx="221902" cy="380795"/>
            <a:chOff x="916127" y="3807056"/>
            <a:chExt cx="221902" cy="380795"/>
          </a:xfrm>
        </p:grpSpPr>
        <p:sp>
          <p:nvSpPr>
            <p:cNvPr id="9448" name="Google Shape;9448;p6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2" name="Google Shape;9452;p6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68"/>
          <p:cNvGrpSpPr/>
          <p:nvPr/>
        </p:nvGrpSpPr>
        <p:grpSpPr>
          <a:xfrm>
            <a:off x="3513010" y="3816134"/>
            <a:ext cx="362223" cy="361108"/>
            <a:chOff x="3513010" y="3816134"/>
            <a:chExt cx="362223" cy="361108"/>
          </a:xfrm>
        </p:grpSpPr>
        <p:sp>
          <p:nvSpPr>
            <p:cNvPr id="9455" name="Google Shape;9455;p6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68"/>
          <p:cNvGrpSpPr/>
          <p:nvPr/>
        </p:nvGrpSpPr>
        <p:grpSpPr>
          <a:xfrm>
            <a:off x="3950316" y="3820307"/>
            <a:ext cx="369805" cy="353782"/>
            <a:chOff x="3950316" y="3820307"/>
            <a:chExt cx="369805" cy="353782"/>
          </a:xfrm>
        </p:grpSpPr>
        <p:sp>
          <p:nvSpPr>
            <p:cNvPr id="9460" name="Google Shape;9460;p6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8"/>
          <p:cNvGrpSpPr/>
          <p:nvPr/>
        </p:nvGrpSpPr>
        <p:grpSpPr>
          <a:xfrm>
            <a:off x="1761909" y="3811961"/>
            <a:ext cx="307974" cy="371716"/>
            <a:chOff x="1761909" y="3811961"/>
            <a:chExt cx="307974" cy="371716"/>
          </a:xfrm>
        </p:grpSpPr>
        <p:sp>
          <p:nvSpPr>
            <p:cNvPr id="9465" name="Google Shape;9465;p6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68"/>
          <p:cNvGrpSpPr/>
          <p:nvPr/>
        </p:nvGrpSpPr>
        <p:grpSpPr>
          <a:xfrm>
            <a:off x="5373342" y="3808935"/>
            <a:ext cx="231395" cy="353145"/>
            <a:chOff x="5373342" y="3808935"/>
            <a:chExt cx="231395" cy="353145"/>
          </a:xfrm>
        </p:grpSpPr>
        <p:sp>
          <p:nvSpPr>
            <p:cNvPr id="9476" name="Google Shape;9476;p6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5" name="Google Shape;9485;p6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68"/>
          <p:cNvGrpSpPr/>
          <p:nvPr/>
        </p:nvGrpSpPr>
        <p:grpSpPr>
          <a:xfrm>
            <a:off x="5833775" y="3809445"/>
            <a:ext cx="235185" cy="352253"/>
            <a:chOff x="5833775" y="3809445"/>
            <a:chExt cx="235185" cy="352253"/>
          </a:xfrm>
        </p:grpSpPr>
        <p:sp>
          <p:nvSpPr>
            <p:cNvPr id="9487" name="Google Shape;9487;p6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68"/>
          <p:cNvGrpSpPr/>
          <p:nvPr/>
        </p:nvGrpSpPr>
        <p:grpSpPr>
          <a:xfrm>
            <a:off x="4942472" y="3809318"/>
            <a:ext cx="238976" cy="352762"/>
            <a:chOff x="4942472" y="3809318"/>
            <a:chExt cx="238976" cy="352762"/>
          </a:xfrm>
        </p:grpSpPr>
        <p:sp>
          <p:nvSpPr>
            <p:cNvPr id="9491" name="Google Shape;9491;p6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8"/>
          <p:cNvGrpSpPr/>
          <p:nvPr/>
        </p:nvGrpSpPr>
        <p:grpSpPr>
          <a:xfrm>
            <a:off x="6266525" y="3807788"/>
            <a:ext cx="260223" cy="353527"/>
            <a:chOff x="6266525" y="3807788"/>
            <a:chExt cx="260223" cy="353527"/>
          </a:xfrm>
        </p:grpSpPr>
        <p:sp>
          <p:nvSpPr>
            <p:cNvPr id="9499" name="Google Shape;9499;p6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6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4" name="Google Shape;9504;p68"/>
          <p:cNvGrpSpPr/>
          <p:nvPr/>
        </p:nvGrpSpPr>
        <p:grpSpPr>
          <a:xfrm>
            <a:off x="7184363" y="3809604"/>
            <a:ext cx="202184" cy="352762"/>
            <a:chOff x="7184363" y="3809604"/>
            <a:chExt cx="202184" cy="352762"/>
          </a:xfrm>
        </p:grpSpPr>
        <p:sp>
          <p:nvSpPr>
            <p:cNvPr id="9505" name="Google Shape;9505;p6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8"/>
          <p:cNvGrpSpPr/>
          <p:nvPr/>
        </p:nvGrpSpPr>
        <p:grpSpPr>
          <a:xfrm>
            <a:off x="7571624" y="3808935"/>
            <a:ext cx="292047" cy="352762"/>
            <a:chOff x="7571624" y="3808935"/>
            <a:chExt cx="292047" cy="352762"/>
          </a:xfrm>
        </p:grpSpPr>
        <p:sp>
          <p:nvSpPr>
            <p:cNvPr id="9508" name="Google Shape;9508;p6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68"/>
          <p:cNvGrpSpPr/>
          <p:nvPr/>
        </p:nvGrpSpPr>
        <p:grpSpPr>
          <a:xfrm>
            <a:off x="2174559" y="3356116"/>
            <a:ext cx="364135" cy="359930"/>
            <a:chOff x="2174559" y="3356116"/>
            <a:chExt cx="364135" cy="359930"/>
          </a:xfrm>
        </p:grpSpPr>
        <p:sp>
          <p:nvSpPr>
            <p:cNvPr id="9515" name="Google Shape;9515;p6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8"/>
          <p:cNvGrpSpPr/>
          <p:nvPr/>
        </p:nvGrpSpPr>
        <p:grpSpPr>
          <a:xfrm>
            <a:off x="1731934" y="3355639"/>
            <a:ext cx="368371" cy="361554"/>
            <a:chOff x="1731934" y="3355639"/>
            <a:chExt cx="368371" cy="361554"/>
          </a:xfrm>
        </p:grpSpPr>
        <p:sp>
          <p:nvSpPr>
            <p:cNvPr id="9518" name="Google Shape;9518;p6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68"/>
          <p:cNvGrpSpPr/>
          <p:nvPr/>
        </p:nvGrpSpPr>
        <p:grpSpPr>
          <a:xfrm>
            <a:off x="3990517" y="3354173"/>
            <a:ext cx="279559" cy="363402"/>
            <a:chOff x="3990517" y="3354173"/>
            <a:chExt cx="279559" cy="363402"/>
          </a:xfrm>
        </p:grpSpPr>
        <p:sp>
          <p:nvSpPr>
            <p:cNvPr id="9521" name="Google Shape;9521;p6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8"/>
          <p:cNvGrpSpPr/>
          <p:nvPr/>
        </p:nvGrpSpPr>
        <p:grpSpPr>
          <a:xfrm>
            <a:off x="3497847" y="3417374"/>
            <a:ext cx="379680" cy="237606"/>
            <a:chOff x="3497847" y="3417374"/>
            <a:chExt cx="379680" cy="237606"/>
          </a:xfrm>
        </p:grpSpPr>
        <p:sp>
          <p:nvSpPr>
            <p:cNvPr id="9525" name="Google Shape;9525;p6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8"/>
          <p:cNvGrpSpPr/>
          <p:nvPr/>
        </p:nvGrpSpPr>
        <p:grpSpPr>
          <a:xfrm>
            <a:off x="2612597" y="3367075"/>
            <a:ext cx="376271" cy="337982"/>
            <a:chOff x="2612597" y="3367075"/>
            <a:chExt cx="376271" cy="337982"/>
          </a:xfrm>
        </p:grpSpPr>
        <p:sp>
          <p:nvSpPr>
            <p:cNvPr id="9530" name="Google Shape;9530;p6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8"/>
          <p:cNvGrpSpPr/>
          <p:nvPr/>
        </p:nvGrpSpPr>
        <p:grpSpPr>
          <a:xfrm>
            <a:off x="3071914" y="3364431"/>
            <a:ext cx="343652" cy="342505"/>
            <a:chOff x="3071914" y="3364431"/>
            <a:chExt cx="343652" cy="342505"/>
          </a:xfrm>
        </p:grpSpPr>
        <p:sp>
          <p:nvSpPr>
            <p:cNvPr id="9533" name="Google Shape;9533;p6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68"/>
          <p:cNvGrpSpPr/>
          <p:nvPr/>
        </p:nvGrpSpPr>
        <p:grpSpPr>
          <a:xfrm>
            <a:off x="897141" y="3359875"/>
            <a:ext cx="257962" cy="352762"/>
            <a:chOff x="897141" y="3359875"/>
            <a:chExt cx="257962" cy="352762"/>
          </a:xfrm>
        </p:grpSpPr>
        <p:sp>
          <p:nvSpPr>
            <p:cNvPr id="9539" name="Google Shape;9539;p6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8"/>
          <p:cNvGrpSpPr/>
          <p:nvPr/>
        </p:nvGrpSpPr>
        <p:grpSpPr>
          <a:xfrm>
            <a:off x="1333682" y="3344330"/>
            <a:ext cx="271213" cy="383088"/>
            <a:chOff x="1333682" y="3344330"/>
            <a:chExt cx="271213" cy="383088"/>
          </a:xfrm>
        </p:grpSpPr>
        <p:sp>
          <p:nvSpPr>
            <p:cNvPr id="9548" name="Google Shape;9548;p6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68"/>
          <p:cNvGrpSpPr/>
          <p:nvPr/>
        </p:nvGrpSpPr>
        <p:grpSpPr>
          <a:xfrm>
            <a:off x="6664394" y="3346974"/>
            <a:ext cx="353113" cy="351998"/>
            <a:chOff x="6664394" y="3346974"/>
            <a:chExt cx="353113" cy="351998"/>
          </a:xfrm>
        </p:grpSpPr>
        <p:sp>
          <p:nvSpPr>
            <p:cNvPr id="9560" name="Google Shape;9560;p6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68"/>
          <p:cNvGrpSpPr/>
          <p:nvPr/>
        </p:nvGrpSpPr>
        <p:grpSpPr>
          <a:xfrm>
            <a:off x="849741" y="1959307"/>
            <a:ext cx="399398" cy="375443"/>
            <a:chOff x="849741" y="1959307"/>
            <a:chExt cx="399398" cy="375443"/>
          </a:xfrm>
        </p:grpSpPr>
        <p:sp>
          <p:nvSpPr>
            <p:cNvPr id="9566" name="Google Shape;9566;p6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68"/>
          <p:cNvGrpSpPr/>
          <p:nvPr/>
        </p:nvGrpSpPr>
        <p:grpSpPr>
          <a:xfrm>
            <a:off x="1284212" y="1963766"/>
            <a:ext cx="379489" cy="366046"/>
            <a:chOff x="1284212" y="1963766"/>
            <a:chExt cx="379489" cy="366046"/>
          </a:xfrm>
        </p:grpSpPr>
        <p:sp>
          <p:nvSpPr>
            <p:cNvPr id="9569" name="Google Shape;9569;p6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8"/>
          <p:cNvGrpSpPr/>
          <p:nvPr/>
        </p:nvGrpSpPr>
        <p:grpSpPr>
          <a:xfrm>
            <a:off x="3037766" y="1969564"/>
            <a:ext cx="370219" cy="354928"/>
            <a:chOff x="3037766" y="1969564"/>
            <a:chExt cx="370219" cy="354928"/>
          </a:xfrm>
        </p:grpSpPr>
        <p:sp>
          <p:nvSpPr>
            <p:cNvPr id="9572" name="Google Shape;9572;p6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8"/>
          <p:cNvGrpSpPr/>
          <p:nvPr/>
        </p:nvGrpSpPr>
        <p:grpSpPr>
          <a:xfrm>
            <a:off x="3982553" y="1971730"/>
            <a:ext cx="304566" cy="350501"/>
            <a:chOff x="3982553" y="1971730"/>
            <a:chExt cx="304566" cy="350501"/>
          </a:xfrm>
        </p:grpSpPr>
        <p:sp>
          <p:nvSpPr>
            <p:cNvPr id="9577" name="Google Shape;9577;p6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8"/>
          <p:cNvGrpSpPr/>
          <p:nvPr/>
        </p:nvGrpSpPr>
        <p:grpSpPr>
          <a:xfrm>
            <a:off x="2567841" y="1994124"/>
            <a:ext cx="399812" cy="306477"/>
            <a:chOff x="2567841" y="1994124"/>
            <a:chExt cx="399812" cy="306477"/>
          </a:xfrm>
        </p:grpSpPr>
        <p:sp>
          <p:nvSpPr>
            <p:cNvPr id="9580" name="Google Shape;9580;p6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8"/>
          <p:cNvGrpSpPr/>
          <p:nvPr/>
        </p:nvGrpSpPr>
        <p:grpSpPr>
          <a:xfrm>
            <a:off x="2212084" y="1960358"/>
            <a:ext cx="324698" cy="372863"/>
            <a:chOff x="2212084" y="1960358"/>
            <a:chExt cx="324698" cy="372863"/>
          </a:xfrm>
        </p:grpSpPr>
        <p:sp>
          <p:nvSpPr>
            <p:cNvPr id="9584" name="Google Shape;9584;p6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68"/>
          <p:cNvGrpSpPr/>
          <p:nvPr/>
        </p:nvGrpSpPr>
        <p:grpSpPr>
          <a:xfrm>
            <a:off x="1805901" y="1960358"/>
            <a:ext cx="284847" cy="373627"/>
            <a:chOff x="1805901" y="1960358"/>
            <a:chExt cx="284847" cy="373627"/>
          </a:xfrm>
        </p:grpSpPr>
        <p:sp>
          <p:nvSpPr>
            <p:cNvPr id="9588" name="Google Shape;9588;p6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0" name="Google Shape;9590;p6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68"/>
          <p:cNvGrpSpPr/>
          <p:nvPr/>
        </p:nvGrpSpPr>
        <p:grpSpPr>
          <a:xfrm>
            <a:off x="6656812" y="2029388"/>
            <a:ext cx="368690" cy="245793"/>
            <a:chOff x="6656812" y="2029388"/>
            <a:chExt cx="368690" cy="245793"/>
          </a:xfrm>
        </p:grpSpPr>
        <p:sp>
          <p:nvSpPr>
            <p:cNvPr id="9594" name="Google Shape;9594;p6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68"/>
          <p:cNvGrpSpPr/>
          <p:nvPr/>
        </p:nvGrpSpPr>
        <p:grpSpPr>
          <a:xfrm>
            <a:off x="4869651" y="2012218"/>
            <a:ext cx="376654" cy="281566"/>
            <a:chOff x="4869651" y="2012218"/>
            <a:chExt cx="376654" cy="281566"/>
          </a:xfrm>
        </p:grpSpPr>
        <p:sp>
          <p:nvSpPr>
            <p:cNvPr id="9605" name="Google Shape;9605;p6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68"/>
          <p:cNvGrpSpPr/>
          <p:nvPr/>
        </p:nvGrpSpPr>
        <p:grpSpPr>
          <a:xfrm>
            <a:off x="5306224" y="2012313"/>
            <a:ext cx="367925" cy="281694"/>
            <a:chOff x="5306224" y="2012313"/>
            <a:chExt cx="367925" cy="281694"/>
          </a:xfrm>
        </p:grpSpPr>
        <p:sp>
          <p:nvSpPr>
            <p:cNvPr id="9610" name="Google Shape;9610;p6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6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3" name="Google Shape;9613;p68"/>
          <p:cNvGrpSpPr/>
          <p:nvPr/>
        </p:nvGrpSpPr>
        <p:grpSpPr>
          <a:xfrm>
            <a:off x="6195998" y="1983102"/>
            <a:ext cx="368308" cy="338746"/>
            <a:chOff x="6195998" y="1983102"/>
            <a:chExt cx="368308" cy="338746"/>
          </a:xfrm>
        </p:grpSpPr>
        <p:sp>
          <p:nvSpPr>
            <p:cNvPr id="9614" name="Google Shape;9614;p6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8"/>
          <p:cNvGrpSpPr/>
          <p:nvPr/>
        </p:nvGrpSpPr>
        <p:grpSpPr>
          <a:xfrm>
            <a:off x="7542031" y="2011835"/>
            <a:ext cx="369072" cy="280037"/>
            <a:chOff x="7542031" y="2011835"/>
            <a:chExt cx="369072" cy="280037"/>
          </a:xfrm>
        </p:grpSpPr>
        <p:sp>
          <p:nvSpPr>
            <p:cNvPr id="9618" name="Google Shape;9618;p6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8"/>
          <p:cNvGrpSpPr/>
          <p:nvPr/>
        </p:nvGrpSpPr>
        <p:grpSpPr>
          <a:xfrm>
            <a:off x="8010427" y="3348503"/>
            <a:ext cx="278795" cy="351615"/>
            <a:chOff x="8010427" y="3348503"/>
            <a:chExt cx="278795" cy="351615"/>
          </a:xfrm>
        </p:grpSpPr>
        <p:sp>
          <p:nvSpPr>
            <p:cNvPr id="9628" name="Google Shape;9628;p6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2" name="Google Shape;9632;p6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3" name="Google Shape;9633;p68"/>
          <p:cNvGrpSpPr/>
          <p:nvPr/>
        </p:nvGrpSpPr>
        <p:grpSpPr>
          <a:xfrm>
            <a:off x="7141900" y="3349204"/>
            <a:ext cx="281057" cy="351010"/>
            <a:chOff x="7141900" y="3349204"/>
            <a:chExt cx="281057" cy="351010"/>
          </a:xfrm>
        </p:grpSpPr>
        <p:sp>
          <p:nvSpPr>
            <p:cNvPr id="9634" name="Google Shape;9634;p6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8"/>
          <p:cNvGrpSpPr/>
          <p:nvPr/>
        </p:nvGrpSpPr>
        <p:grpSpPr>
          <a:xfrm>
            <a:off x="5314188" y="3350032"/>
            <a:ext cx="363752" cy="353113"/>
            <a:chOff x="5314188" y="3350032"/>
            <a:chExt cx="363752" cy="353113"/>
          </a:xfrm>
        </p:grpSpPr>
        <p:sp>
          <p:nvSpPr>
            <p:cNvPr id="9638" name="Google Shape;9638;p6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68"/>
          <p:cNvGrpSpPr/>
          <p:nvPr/>
        </p:nvGrpSpPr>
        <p:grpSpPr>
          <a:xfrm>
            <a:off x="6203579" y="3348981"/>
            <a:ext cx="351615" cy="350373"/>
            <a:chOff x="6203579" y="3348981"/>
            <a:chExt cx="351615" cy="350373"/>
          </a:xfrm>
        </p:grpSpPr>
        <p:sp>
          <p:nvSpPr>
            <p:cNvPr id="9641" name="Google Shape;9641;p6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8"/>
          <p:cNvGrpSpPr/>
          <p:nvPr/>
        </p:nvGrpSpPr>
        <p:grpSpPr>
          <a:xfrm>
            <a:off x="5829984" y="3350032"/>
            <a:ext cx="220755" cy="352348"/>
            <a:chOff x="5829984" y="3350032"/>
            <a:chExt cx="220755" cy="352348"/>
          </a:xfrm>
        </p:grpSpPr>
        <p:sp>
          <p:nvSpPr>
            <p:cNvPr id="9647" name="Google Shape;9647;p6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8"/>
          <p:cNvGrpSpPr/>
          <p:nvPr/>
        </p:nvGrpSpPr>
        <p:grpSpPr>
          <a:xfrm>
            <a:off x="4882170" y="3349841"/>
            <a:ext cx="358464" cy="352316"/>
            <a:chOff x="4882170" y="3349841"/>
            <a:chExt cx="358464" cy="352316"/>
          </a:xfrm>
        </p:grpSpPr>
        <p:sp>
          <p:nvSpPr>
            <p:cNvPr id="9652" name="Google Shape;9652;p6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4" name="Google Shape;9654;p6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68"/>
          <p:cNvGrpSpPr/>
          <p:nvPr/>
        </p:nvGrpSpPr>
        <p:grpSpPr>
          <a:xfrm>
            <a:off x="3044965" y="2435220"/>
            <a:ext cx="400194" cy="324316"/>
            <a:chOff x="3044965" y="2435220"/>
            <a:chExt cx="400194" cy="324316"/>
          </a:xfrm>
        </p:grpSpPr>
        <p:sp>
          <p:nvSpPr>
            <p:cNvPr id="9657" name="Google Shape;9657;p6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8"/>
          <p:cNvGrpSpPr/>
          <p:nvPr/>
        </p:nvGrpSpPr>
        <p:grpSpPr>
          <a:xfrm>
            <a:off x="4878379" y="2473892"/>
            <a:ext cx="367161" cy="287523"/>
            <a:chOff x="4878379" y="2473892"/>
            <a:chExt cx="367161" cy="287523"/>
          </a:xfrm>
        </p:grpSpPr>
        <p:sp>
          <p:nvSpPr>
            <p:cNvPr id="9661" name="Google Shape;9661;p6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68"/>
          <p:cNvGrpSpPr/>
          <p:nvPr/>
        </p:nvGrpSpPr>
        <p:grpSpPr>
          <a:xfrm>
            <a:off x="1325719" y="2887689"/>
            <a:ext cx="290581" cy="372481"/>
            <a:chOff x="1325719" y="2887689"/>
            <a:chExt cx="290581" cy="372481"/>
          </a:xfrm>
        </p:grpSpPr>
        <p:sp>
          <p:nvSpPr>
            <p:cNvPr id="9667" name="Google Shape;9667;p6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9" name="Google Shape;9669;p6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68"/>
          <p:cNvGrpSpPr/>
          <p:nvPr/>
        </p:nvGrpSpPr>
        <p:grpSpPr>
          <a:xfrm>
            <a:off x="3510335" y="2892499"/>
            <a:ext cx="360726" cy="361204"/>
            <a:chOff x="3510335" y="2892499"/>
            <a:chExt cx="360726" cy="361204"/>
          </a:xfrm>
        </p:grpSpPr>
        <p:sp>
          <p:nvSpPr>
            <p:cNvPr id="9671" name="Google Shape;9671;p6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8"/>
          <p:cNvGrpSpPr/>
          <p:nvPr/>
        </p:nvGrpSpPr>
        <p:grpSpPr>
          <a:xfrm>
            <a:off x="3086313" y="2877049"/>
            <a:ext cx="320143" cy="392581"/>
            <a:chOff x="3086313" y="2877049"/>
            <a:chExt cx="320143" cy="392581"/>
          </a:xfrm>
        </p:grpSpPr>
        <p:sp>
          <p:nvSpPr>
            <p:cNvPr id="9677" name="Google Shape;9677;p6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9" name="Google Shape;9689;p6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0" name="Google Shape;9690;p68"/>
          <p:cNvGrpSpPr/>
          <p:nvPr/>
        </p:nvGrpSpPr>
        <p:grpSpPr>
          <a:xfrm>
            <a:off x="861113" y="2885746"/>
            <a:ext cx="333809" cy="373277"/>
            <a:chOff x="861113" y="2885746"/>
            <a:chExt cx="333809" cy="373277"/>
          </a:xfrm>
        </p:grpSpPr>
        <p:sp>
          <p:nvSpPr>
            <p:cNvPr id="9691" name="Google Shape;9691;p6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4" name="Google Shape;9694;p6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68"/>
          <p:cNvGrpSpPr/>
          <p:nvPr/>
        </p:nvGrpSpPr>
        <p:grpSpPr>
          <a:xfrm>
            <a:off x="1297654" y="1504481"/>
            <a:ext cx="349354" cy="362223"/>
            <a:chOff x="1297654" y="1504481"/>
            <a:chExt cx="349354" cy="362223"/>
          </a:xfrm>
        </p:grpSpPr>
        <p:sp>
          <p:nvSpPr>
            <p:cNvPr id="9697" name="Google Shape;9697;p6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6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68"/>
          <p:cNvGrpSpPr/>
          <p:nvPr/>
        </p:nvGrpSpPr>
        <p:grpSpPr>
          <a:xfrm>
            <a:off x="852385" y="1510916"/>
            <a:ext cx="353145" cy="351998"/>
            <a:chOff x="852385" y="1510916"/>
            <a:chExt cx="353145" cy="351998"/>
          </a:xfrm>
        </p:grpSpPr>
        <p:sp>
          <p:nvSpPr>
            <p:cNvPr id="9702" name="Google Shape;9702;p6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8"/>
          <p:cNvGrpSpPr/>
          <p:nvPr/>
        </p:nvGrpSpPr>
        <p:grpSpPr>
          <a:xfrm>
            <a:off x="1745217" y="1515471"/>
            <a:ext cx="343269" cy="342505"/>
            <a:chOff x="1745217" y="1515471"/>
            <a:chExt cx="343269" cy="342505"/>
          </a:xfrm>
        </p:grpSpPr>
        <p:sp>
          <p:nvSpPr>
            <p:cNvPr id="9706" name="Google Shape;9706;p6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6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68"/>
          <p:cNvGrpSpPr/>
          <p:nvPr/>
        </p:nvGrpSpPr>
        <p:grpSpPr>
          <a:xfrm>
            <a:off x="3042703" y="1529137"/>
            <a:ext cx="411535" cy="315587"/>
            <a:chOff x="3042703" y="1529137"/>
            <a:chExt cx="411535" cy="315587"/>
          </a:xfrm>
        </p:grpSpPr>
        <p:sp>
          <p:nvSpPr>
            <p:cNvPr id="9712" name="Google Shape;9712;p6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68"/>
          <p:cNvGrpSpPr/>
          <p:nvPr/>
        </p:nvGrpSpPr>
        <p:grpSpPr>
          <a:xfrm>
            <a:off x="2629289" y="1544682"/>
            <a:ext cx="350501" cy="284497"/>
            <a:chOff x="2629289" y="1544682"/>
            <a:chExt cx="350501" cy="284497"/>
          </a:xfrm>
        </p:grpSpPr>
        <p:sp>
          <p:nvSpPr>
            <p:cNvPr id="9723" name="Google Shape;9723;p6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68"/>
          <p:cNvGrpSpPr/>
          <p:nvPr/>
        </p:nvGrpSpPr>
        <p:grpSpPr>
          <a:xfrm>
            <a:off x="5305077" y="1502633"/>
            <a:ext cx="367893" cy="365218"/>
            <a:chOff x="5305077" y="1502633"/>
            <a:chExt cx="367893" cy="365218"/>
          </a:xfrm>
        </p:grpSpPr>
        <p:sp>
          <p:nvSpPr>
            <p:cNvPr id="9729" name="Google Shape;9729;p6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8"/>
          <p:cNvGrpSpPr/>
          <p:nvPr/>
        </p:nvGrpSpPr>
        <p:grpSpPr>
          <a:xfrm>
            <a:off x="7100170" y="1500117"/>
            <a:ext cx="368308" cy="367033"/>
            <a:chOff x="7100170" y="1500117"/>
            <a:chExt cx="368308" cy="367033"/>
          </a:xfrm>
        </p:grpSpPr>
        <p:sp>
          <p:nvSpPr>
            <p:cNvPr id="9732" name="Google Shape;9732;p6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5" name="Google Shape;9745;p6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6" name="Google Shape;9746;p68"/>
          <p:cNvGrpSpPr/>
          <p:nvPr/>
        </p:nvGrpSpPr>
        <p:grpSpPr>
          <a:xfrm>
            <a:off x="6649231" y="1500021"/>
            <a:ext cx="390287" cy="367065"/>
            <a:chOff x="6649231" y="1500021"/>
            <a:chExt cx="390287" cy="367065"/>
          </a:xfrm>
        </p:grpSpPr>
        <p:sp>
          <p:nvSpPr>
            <p:cNvPr id="9747" name="Google Shape;9747;p6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8"/>
          <p:cNvGrpSpPr/>
          <p:nvPr/>
        </p:nvGrpSpPr>
        <p:grpSpPr>
          <a:xfrm>
            <a:off x="5746938" y="1543503"/>
            <a:ext cx="387261" cy="280356"/>
            <a:chOff x="5746938" y="1543503"/>
            <a:chExt cx="387261" cy="280356"/>
          </a:xfrm>
        </p:grpSpPr>
        <p:sp>
          <p:nvSpPr>
            <p:cNvPr id="9760" name="Google Shape;9760;p6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8"/>
          <p:cNvGrpSpPr/>
          <p:nvPr/>
        </p:nvGrpSpPr>
        <p:grpSpPr>
          <a:xfrm>
            <a:off x="6196730" y="1525346"/>
            <a:ext cx="369072" cy="317467"/>
            <a:chOff x="6196730" y="1525346"/>
            <a:chExt cx="369072" cy="317467"/>
          </a:xfrm>
        </p:grpSpPr>
        <p:sp>
          <p:nvSpPr>
            <p:cNvPr id="9763" name="Google Shape;9763;p6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68"/>
          <p:cNvGrpSpPr/>
          <p:nvPr/>
        </p:nvGrpSpPr>
        <p:grpSpPr>
          <a:xfrm>
            <a:off x="4940592" y="1500690"/>
            <a:ext cx="246558" cy="367161"/>
            <a:chOff x="4940592" y="1500690"/>
            <a:chExt cx="246558" cy="367161"/>
          </a:xfrm>
        </p:grpSpPr>
        <p:sp>
          <p:nvSpPr>
            <p:cNvPr id="9767" name="Google Shape;9767;p6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8"/>
          <p:cNvGrpSpPr/>
          <p:nvPr/>
        </p:nvGrpSpPr>
        <p:grpSpPr>
          <a:xfrm>
            <a:off x="7964906" y="1499894"/>
            <a:ext cx="380858" cy="367575"/>
            <a:chOff x="7964906" y="1499894"/>
            <a:chExt cx="380858" cy="367575"/>
          </a:xfrm>
        </p:grpSpPr>
        <p:sp>
          <p:nvSpPr>
            <p:cNvPr id="9772" name="Google Shape;9772;p6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6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6" name="Google Shape;9776;p68"/>
          <p:cNvGrpSpPr/>
          <p:nvPr/>
        </p:nvGrpSpPr>
        <p:grpSpPr>
          <a:xfrm>
            <a:off x="8007400" y="2902278"/>
            <a:ext cx="285230" cy="355597"/>
            <a:chOff x="8007400" y="2902278"/>
            <a:chExt cx="285230" cy="355597"/>
          </a:xfrm>
        </p:grpSpPr>
        <p:sp>
          <p:nvSpPr>
            <p:cNvPr id="9777" name="Google Shape;9777;p6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8"/>
          <p:cNvGrpSpPr/>
          <p:nvPr/>
        </p:nvGrpSpPr>
        <p:grpSpPr>
          <a:xfrm>
            <a:off x="6219124" y="2902788"/>
            <a:ext cx="318231" cy="355470"/>
            <a:chOff x="6219124" y="2902788"/>
            <a:chExt cx="318231" cy="355470"/>
          </a:xfrm>
        </p:grpSpPr>
        <p:sp>
          <p:nvSpPr>
            <p:cNvPr id="9780" name="Google Shape;9780;p6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8"/>
          <p:cNvGrpSpPr/>
          <p:nvPr/>
        </p:nvGrpSpPr>
        <p:grpSpPr>
          <a:xfrm>
            <a:off x="4969421" y="2902852"/>
            <a:ext cx="185109" cy="355406"/>
            <a:chOff x="4969421" y="2902852"/>
            <a:chExt cx="185109" cy="355406"/>
          </a:xfrm>
        </p:grpSpPr>
        <p:sp>
          <p:nvSpPr>
            <p:cNvPr id="9784" name="Google Shape;9784;p6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0" name="Google Shape;9790;p6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68"/>
          <p:cNvGrpSpPr/>
          <p:nvPr/>
        </p:nvGrpSpPr>
        <p:grpSpPr>
          <a:xfrm>
            <a:off x="6685259" y="2902852"/>
            <a:ext cx="311414" cy="355406"/>
            <a:chOff x="6685259" y="2902852"/>
            <a:chExt cx="311414" cy="355406"/>
          </a:xfrm>
        </p:grpSpPr>
        <p:sp>
          <p:nvSpPr>
            <p:cNvPr id="9793" name="Google Shape;9793;p6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68"/>
          <p:cNvGrpSpPr/>
          <p:nvPr/>
        </p:nvGrpSpPr>
        <p:grpSpPr>
          <a:xfrm>
            <a:off x="5309250" y="2903170"/>
            <a:ext cx="359579" cy="355852"/>
            <a:chOff x="5309250" y="2903170"/>
            <a:chExt cx="359579" cy="355852"/>
          </a:xfrm>
        </p:grpSpPr>
        <p:sp>
          <p:nvSpPr>
            <p:cNvPr id="9797" name="Google Shape;9797;p6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8"/>
          <p:cNvGrpSpPr/>
          <p:nvPr/>
        </p:nvGrpSpPr>
        <p:grpSpPr>
          <a:xfrm>
            <a:off x="2199565" y="2421172"/>
            <a:ext cx="312179" cy="353431"/>
            <a:chOff x="2199565" y="2421172"/>
            <a:chExt cx="312179" cy="353431"/>
          </a:xfrm>
        </p:grpSpPr>
        <p:sp>
          <p:nvSpPr>
            <p:cNvPr id="9801" name="Google Shape;9801;p6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68"/>
          <p:cNvGrpSpPr/>
          <p:nvPr/>
        </p:nvGrpSpPr>
        <p:grpSpPr>
          <a:xfrm>
            <a:off x="1750887" y="2425727"/>
            <a:ext cx="320143" cy="343269"/>
            <a:chOff x="1750887" y="2425727"/>
            <a:chExt cx="320143" cy="343269"/>
          </a:xfrm>
        </p:grpSpPr>
        <p:sp>
          <p:nvSpPr>
            <p:cNvPr id="9804" name="Google Shape;9804;p6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8"/>
          <p:cNvGrpSpPr/>
          <p:nvPr/>
        </p:nvGrpSpPr>
        <p:grpSpPr>
          <a:xfrm>
            <a:off x="1298037" y="2425727"/>
            <a:ext cx="338364" cy="342887"/>
            <a:chOff x="1298037" y="2425727"/>
            <a:chExt cx="338364" cy="342887"/>
          </a:xfrm>
        </p:grpSpPr>
        <p:sp>
          <p:nvSpPr>
            <p:cNvPr id="9807" name="Google Shape;9807;p6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8"/>
          <p:cNvGrpSpPr/>
          <p:nvPr/>
        </p:nvGrpSpPr>
        <p:grpSpPr>
          <a:xfrm>
            <a:off x="3974207" y="2429009"/>
            <a:ext cx="320143" cy="338491"/>
            <a:chOff x="3974207" y="2429009"/>
            <a:chExt cx="320143" cy="338491"/>
          </a:xfrm>
        </p:grpSpPr>
        <p:sp>
          <p:nvSpPr>
            <p:cNvPr id="9813" name="Google Shape;9813;p6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68"/>
          <p:cNvGrpSpPr/>
          <p:nvPr/>
        </p:nvGrpSpPr>
        <p:grpSpPr>
          <a:xfrm>
            <a:off x="2623237" y="2431047"/>
            <a:ext cx="355024" cy="332630"/>
            <a:chOff x="2623237" y="2431047"/>
            <a:chExt cx="355024" cy="332630"/>
          </a:xfrm>
        </p:grpSpPr>
        <p:sp>
          <p:nvSpPr>
            <p:cNvPr id="9816" name="Google Shape;9816;p6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68"/>
          <p:cNvGrpSpPr/>
          <p:nvPr/>
        </p:nvGrpSpPr>
        <p:grpSpPr>
          <a:xfrm>
            <a:off x="6657194" y="2434073"/>
            <a:ext cx="375507" cy="367925"/>
            <a:chOff x="6657194" y="2434073"/>
            <a:chExt cx="375507" cy="367925"/>
          </a:xfrm>
        </p:grpSpPr>
        <p:sp>
          <p:nvSpPr>
            <p:cNvPr id="9821" name="Google Shape;9821;p6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8"/>
          <p:cNvGrpSpPr/>
          <p:nvPr/>
        </p:nvGrpSpPr>
        <p:grpSpPr>
          <a:xfrm>
            <a:off x="7101317" y="2441655"/>
            <a:ext cx="367925" cy="352380"/>
            <a:chOff x="7101317" y="2441655"/>
            <a:chExt cx="367925" cy="352380"/>
          </a:xfrm>
        </p:grpSpPr>
        <p:sp>
          <p:nvSpPr>
            <p:cNvPr id="9825" name="Google Shape;9825;p6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8"/>
          <p:cNvGrpSpPr/>
          <p:nvPr/>
        </p:nvGrpSpPr>
        <p:grpSpPr>
          <a:xfrm>
            <a:off x="5756399" y="2434456"/>
            <a:ext cx="367925" cy="367161"/>
            <a:chOff x="5756399" y="2434456"/>
            <a:chExt cx="367925" cy="367161"/>
          </a:xfrm>
        </p:grpSpPr>
        <p:sp>
          <p:nvSpPr>
            <p:cNvPr id="9828" name="Google Shape;9828;p6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6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68"/>
          <p:cNvGrpSpPr/>
          <p:nvPr/>
        </p:nvGrpSpPr>
        <p:grpSpPr>
          <a:xfrm>
            <a:off x="7964906" y="2434073"/>
            <a:ext cx="373627" cy="367925"/>
            <a:chOff x="7964906" y="2434073"/>
            <a:chExt cx="373627" cy="367925"/>
          </a:xfrm>
        </p:grpSpPr>
        <p:sp>
          <p:nvSpPr>
            <p:cNvPr id="9838" name="Google Shape;9838;p6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8"/>
          <p:cNvGrpSpPr/>
          <p:nvPr/>
        </p:nvGrpSpPr>
        <p:grpSpPr>
          <a:xfrm>
            <a:off x="6194086" y="2437737"/>
            <a:ext cx="369837" cy="360471"/>
            <a:chOff x="6194086" y="2437737"/>
            <a:chExt cx="369837" cy="360471"/>
          </a:xfrm>
        </p:grpSpPr>
        <p:sp>
          <p:nvSpPr>
            <p:cNvPr id="9841" name="Google Shape;9841;p6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46"/>
        <p:cNvGrpSpPr/>
        <p:nvPr/>
      </p:nvGrpSpPr>
      <p:grpSpPr>
        <a:xfrm>
          <a:off x="0" y="0"/>
          <a:ext cx="0" cy="0"/>
          <a:chOff x="0" y="0"/>
          <a:chExt cx="0" cy="0"/>
        </a:xfrm>
      </p:grpSpPr>
      <p:sp>
        <p:nvSpPr>
          <p:cNvPr id="9847" name="Google Shape;9847;p6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48" name="Google Shape;9848;p6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49" name="Google Shape;9849;p69"/>
          <p:cNvGrpSpPr/>
          <p:nvPr/>
        </p:nvGrpSpPr>
        <p:grpSpPr>
          <a:xfrm>
            <a:off x="3541011" y="1508594"/>
            <a:ext cx="350166" cy="349434"/>
            <a:chOff x="3541011" y="1508594"/>
            <a:chExt cx="350166" cy="349434"/>
          </a:xfrm>
        </p:grpSpPr>
        <p:sp>
          <p:nvSpPr>
            <p:cNvPr id="9850" name="Google Shape;9850;p6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9"/>
          <p:cNvGrpSpPr/>
          <p:nvPr/>
        </p:nvGrpSpPr>
        <p:grpSpPr>
          <a:xfrm>
            <a:off x="3122257" y="1508594"/>
            <a:ext cx="294850" cy="349434"/>
            <a:chOff x="3122257" y="1508594"/>
            <a:chExt cx="294850" cy="349434"/>
          </a:xfrm>
        </p:grpSpPr>
        <p:sp>
          <p:nvSpPr>
            <p:cNvPr id="9864" name="Google Shape;9864;p6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9"/>
          <p:cNvGrpSpPr/>
          <p:nvPr/>
        </p:nvGrpSpPr>
        <p:grpSpPr>
          <a:xfrm>
            <a:off x="910723" y="1508212"/>
            <a:ext cx="251660" cy="350166"/>
            <a:chOff x="910723" y="1508212"/>
            <a:chExt cx="251660" cy="350166"/>
          </a:xfrm>
        </p:grpSpPr>
        <p:sp>
          <p:nvSpPr>
            <p:cNvPr id="9870" name="Google Shape;9870;p6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9"/>
          <p:cNvGrpSpPr/>
          <p:nvPr/>
        </p:nvGrpSpPr>
        <p:grpSpPr>
          <a:xfrm>
            <a:off x="1308631" y="1507830"/>
            <a:ext cx="350166" cy="350198"/>
            <a:chOff x="1308631" y="1507830"/>
            <a:chExt cx="350166" cy="350198"/>
          </a:xfrm>
        </p:grpSpPr>
        <p:sp>
          <p:nvSpPr>
            <p:cNvPr id="9888" name="Google Shape;9888;p6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9"/>
          <p:cNvGrpSpPr/>
          <p:nvPr/>
        </p:nvGrpSpPr>
        <p:grpSpPr>
          <a:xfrm>
            <a:off x="1756921" y="1509739"/>
            <a:ext cx="345997" cy="345997"/>
            <a:chOff x="1756921" y="1509739"/>
            <a:chExt cx="345997" cy="345997"/>
          </a:xfrm>
        </p:grpSpPr>
        <p:sp>
          <p:nvSpPr>
            <p:cNvPr id="9893" name="Google Shape;9893;p6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9"/>
          <p:cNvGrpSpPr/>
          <p:nvPr/>
        </p:nvGrpSpPr>
        <p:grpSpPr>
          <a:xfrm>
            <a:off x="2216956" y="1510503"/>
            <a:ext cx="318721" cy="345615"/>
            <a:chOff x="2216956" y="1510503"/>
            <a:chExt cx="318721" cy="345615"/>
          </a:xfrm>
        </p:grpSpPr>
        <p:sp>
          <p:nvSpPr>
            <p:cNvPr id="9911" name="Google Shape;9911;p6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9"/>
          <p:cNvGrpSpPr/>
          <p:nvPr/>
        </p:nvGrpSpPr>
        <p:grpSpPr>
          <a:xfrm>
            <a:off x="3988156" y="1568461"/>
            <a:ext cx="349052" cy="230049"/>
            <a:chOff x="3988156" y="1568461"/>
            <a:chExt cx="349052" cy="230049"/>
          </a:xfrm>
        </p:grpSpPr>
        <p:sp>
          <p:nvSpPr>
            <p:cNvPr id="9917" name="Google Shape;9917;p6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9"/>
          <p:cNvGrpSpPr/>
          <p:nvPr/>
        </p:nvGrpSpPr>
        <p:grpSpPr>
          <a:xfrm>
            <a:off x="2633037" y="1499873"/>
            <a:ext cx="379002" cy="366112"/>
            <a:chOff x="2633037" y="1499873"/>
            <a:chExt cx="379002" cy="366112"/>
          </a:xfrm>
        </p:grpSpPr>
        <p:sp>
          <p:nvSpPr>
            <p:cNvPr id="9925" name="Google Shape;9925;p6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69"/>
          <p:cNvGrpSpPr/>
          <p:nvPr/>
        </p:nvGrpSpPr>
        <p:grpSpPr>
          <a:xfrm>
            <a:off x="6675256" y="1516169"/>
            <a:ext cx="327823" cy="357009"/>
            <a:chOff x="6675256" y="1516169"/>
            <a:chExt cx="327823" cy="357009"/>
          </a:xfrm>
        </p:grpSpPr>
        <p:sp>
          <p:nvSpPr>
            <p:cNvPr id="9932" name="Google Shape;9932;p6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69"/>
          <p:cNvGrpSpPr/>
          <p:nvPr/>
        </p:nvGrpSpPr>
        <p:grpSpPr>
          <a:xfrm>
            <a:off x="8020159" y="1516551"/>
            <a:ext cx="300897" cy="356627"/>
            <a:chOff x="8020159" y="1516551"/>
            <a:chExt cx="300897" cy="356627"/>
          </a:xfrm>
        </p:grpSpPr>
        <p:sp>
          <p:nvSpPr>
            <p:cNvPr id="9942" name="Google Shape;9942;p6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9"/>
          <p:cNvGrpSpPr/>
          <p:nvPr/>
        </p:nvGrpSpPr>
        <p:grpSpPr>
          <a:xfrm>
            <a:off x="5377363" y="1516169"/>
            <a:ext cx="257357" cy="356627"/>
            <a:chOff x="5377363" y="1516169"/>
            <a:chExt cx="257357" cy="356627"/>
          </a:xfrm>
        </p:grpSpPr>
        <p:sp>
          <p:nvSpPr>
            <p:cNvPr id="9948" name="Google Shape;9948;p6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9"/>
          <p:cNvGrpSpPr/>
          <p:nvPr/>
        </p:nvGrpSpPr>
        <p:grpSpPr>
          <a:xfrm>
            <a:off x="4880567" y="1535870"/>
            <a:ext cx="356245" cy="317607"/>
            <a:chOff x="4880567" y="1535870"/>
            <a:chExt cx="356245" cy="317607"/>
          </a:xfrm>
        </p:grpSpPr>
        <p:sp>
          <p:nvSpPr>
            <p:cNvPr id="9966" name="Google Shape;9966;p6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69"/>
          <p:cNvGrpSpPr/>
          <p:nvPr/>
        </p:nvGrpSpPr>
        <p:grpSpPr>
          <a:xfrm>
            <a:off x="5771483" y="1515787"/>
            <a:ext cx="357359" cy="357391"/>
            <a:chOff x="5771483" y="1515787"/>
            <a:chExt cx="357359" cy="357391"/>
          </a:xfrm>
        </p:grpSpPr>
        <p:sp>
          <p:nvSpPr>
            <p:cNvPr id="9972" name="Google Shape;9972;p6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9"/>
          <p:cNvGrpSpPr/>
          <p:nvPr/>
        </p:nvGrpSpPr>
        <p:grpSpPr>
          <a:xfrm>
            <a:off x="7121669" y="1533610"/>
            <a:ext cx="321362" cy="321362"/>
            <a:chOff x="7121669" y="1533610"/>
            <a:chExt cx="321362" cy="321362"/>
          </a:xfrm>
        </p:grpSpPr>
        <p:sp>
          <p:nvSpPr>
            <p:cNvPr id="9977" name="Google Shape;9977;p6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9"/>
          <p:cNvGrpSpPr/>
          <p:nvPr/>
        </p:nvGrpSpPr>
        <p:grpSpPr>
          <a:xfrm>
            <a:off x="7562766" y="1514864"/>
            <a:ext cx="327059" cy="360192"/>
            <a:chOff x="7562766" y="1514864"/>
            <a:chExt cx="327059" cy="360192"/>
          </a:xfrm>
        </p:grpSpPr>
        <p:sp>
          <p:nvSpPr>
            <p:cNvPr id="9982" name="Google Shape;9982;p6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69"/>
          <p:cNvGrpSpPr/>
          <p:nvPr/>
        </p:nvGrpSpPr>
        <p:grpSpPr>
          <a:xfrm>
            <a:off x="6221229" y="1498673"/>
            <a:ext cx="361636" cy="362183"/>
            <a:chOff x="6259175" y="1559008"/>
            <a:chExt cx="271743" cy="272093"/>
          </a:xfrm>
        </p:grpSpPr>
        <p:sp>
          <p:nvSpPr>
            <p:cNvPr id="9987" name="Google Shape;9987;p6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9"/>
          <p:cNvGrpSpPr/>
          <p:nvPr/>
        </p:nvGrpSpPr>
        <p:grpSpPr>
          <a:xfrm>
            <a:off x="2661459" y="2015001"/>
            <a:ext cx="322508" cy="273494"/>
            <a:chOff x="2661459" y="2015001"/>
            <a:chExt cx="322508" cy="273494"/>
          </a:xfrm>
        </p:grpSpPr>
        <p:sp>
          <p:nvSpPr>
            <p:cNvPr id="10005" name="Google Shape;10005;p6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69"/>
          <p:cNvGrpSpPr/>
          <p:nvPr/>
        </p:nvGrpSpPr>
        <p:grpSpPr>
          <a:xfrm>
            <a:off x="6671087" y="2009304"/>
            <a:ext cx="332757" cy="281833"/>
            <a:chOff x="6671087" y="2009304"/>
            <a:chExt cx="332757" cy="281833"/>
          </a:xfrm>
        </p:grpSpPr>
        <p:sp>
          <p:nvSpPr>
            <p:cNvPr id="10008" name="Google Shape;10008;p6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0" name="Google Shape;10010;p6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69"/>
          <p:cNvGrpSpPr/>
          <p:nvPr/>
        </p:nvGrpSpPr>
        <p:grpSpPr>
          <a:xfrm>
            <a:off x="2201806" y="1976585"/>
            <a:ext cx="349784" cy="349434"/>
            <a:chOff x="2201806" y="1976585"/>
            <a:chExt cx="349784" cy="349434"/>
          </a:xfrm>
        </p:grpSpPr>
        <p:sp>
          <p:nvSpPr>
            <p:cNvPr id="10012" name="Google Shape;10012;p6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9"/>
          <p:cNvGrpSpPr/>
          <p:nvPr/>
        </p:nvGrpSpPr>
        <p:grpSpPr>
          <a:xfrm>
            <a:off x="3094217" y="1976585"/>
            <a:ext cx="350198" cy="350548"/>
            <a:chOff x="3094217" y="1976585"/>
            <a:chExt cx="350198" cy="350548"/>
          </a:xfrm>
        </p:grpSpPr>
        <p:sp>
          <p:nvSpPr>
            <p:cNvPr id="10017" name="Google Shape;10017;p6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9"/>
          <p:cNvGrpSpPr/>
          <p:nvPr/>
        </p:nvGrpSpPr>
        <p:grpSpPr>
          <a:xfrm>
            <a:off x="870939" y="1975821"/>
            <a:ext cx="332375" cy="350071"/>
            <a:chOff x="870939" y="1975821"/>
            <a:chExt cx="332375" cy="350071"/>
          </a:xfrm>
        </p:grpSpPr>
        <p:sp>
          <p:nvSpPr>
            <p:cNvPr id="10031" name="Google Shape;10031;p6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9"/>
          <p:cNvGrpSpPr/>
          <p:nvPr/>
        </p:nvGrpSpPr>
        <p:grpSpPr>
          <a:xfrm>
            <a:off x="3979435" y="1976585"/>
            <a:ext cx="345265" cy="349848"/>
            <a:chOff x="3979435" y="1976585"/>
            <a:chExt cx="345265" cy="349848"/>
          </a:xfrm>
        </p:grpSpPr>
        <p:sp>
          <p:nvSpPr>
            <p:cNvPr id="10037" name="Google Shape;10037;p6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9"/>
          <p:cNvGrpSpPr/>
          <p:nvPr/>
        </p:nvGrpSpPr>
        <p:grpSpPr>
          <a:xfrm>
            <a:off x="3576626" y="1975821"/>
            <a:ext cx="284251" cy="351694"/>
            <a:chOff x="3576626" y="1975821"/>
            <a:chExt cx="284251" cy="351694"/>
          </a:xfrm>
        </p:grpSpPr>
        <p:sp>
          <p:nvSpPr>
            <p:cNvPr id="10055" name="Google Shape;10055;p6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9"/>
          <p:cNvGrpSpPr/>
          <p:nvPr/>
        </p:nvGrpSpPr>
        <p:grpSpPr>
          <a:xfrm>
            <a:off x="2722090" y="2890162"/>
            <a:ext cx="238770" cy="371841"/>
            <a:chOff x="2722090" y="2890162"/>
            <a:chExt cx="238770" cy="371841"/>
          </a:xfrm>
        </p:grpSpPr>
        <p:sp>
          <p:nvSpPr>
            <p:cNvPr id="10059" name="Google Shape;10059;p6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6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69"/>
          <p:cNvGrpSpPr/>
          <p:nvPr/>
        </p:nvGrpSpPr>
        <p:grpSpPr>
          <a:xfrm>
            <a:off x="6216367" y="1970156"/>
            <a:ext cx="361147" cy="361147"/>
            <a:chOff x="6216367" y="1970156"/>
            <a:chExt cx="361147" cy="361147"/>
          </a:xfrm>
        </p:grpSpPr>
        <p:sp>
          <p:nvSpPr>
            <p:cNvPr id="10064" name="Google Shape;10064;p6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69"/>
          <p:cNvGrpSpPr/>
          <p:nvPr/>
        </p:nvGrpSpPr>
        <p:grpSpPr>
          <a:xfrm>
            <a:off x="1289311" y="2926222"/>
            <a:ext cx="408156" cy="299783"/>
            <a:chOff x="1289311" y="2926222"/>
            <a:chExt cx="408156" cy="299783"/>
          </a:xfrm>
        </p:grpSpPr>
        <p:sp>
          <p:nvSpPr>
            <p:cNvPr id="10069" name="Google Shape;10069;p6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69"/>
          <p:cNvGrpSpPr/>
          <p:nvPr/>
        </p:nvGrpSpPr>
        <p:grpSpPr>
          <a:xfrm>
            <a:off x="7978465" y="1969392"/>
            <a:ext cx="361147" cy="360797"/>
            <a:chOff x="7978465" y="1969392"/>
            <a:chExt cx="361147" cy="360797"/>
          </a:xfrm>
        </p:grpSpPr>
        <p:sp>
          <p:nvSpPr>
            <p:cNvPr id="10072" name="Google Shape;10072;p6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1" name="Google Shape;10081;p6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2" name="Google Shape;10082;p69"/>
          <p:cNvGrpSpPr/>
          <p:nvPr/>
        </p:nvGrpSpPr>
        <p:grpSpPr>
          <a:xfrm>
            <a:off x="854261" y="2908813"/>
            <a:ext cx="377474" cy="335748"/>
            <a:chOff x="854261" y="2908813"/>
            <a:chExt cx="377474" cy="335748"/>
          </a:xfrm>
        </p:grpSpPr>
        <p:sp>
          <p:nvSpPr>
            <p:cNvPr id="10083" name="Google Shape;10083;p6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9"/>
          <p:cNvGrpSpPr/>
          <p:nvPr/>
        </p:nvGrpSpPr>
        <p:grpSpPr>
          <a:xfrm>
            <a:off x="1749728" y="2894777"/>
            <a:ext cx="386927" cy="363438"/>
            <a:chOff x="1749728" y="2894777"/>
            <a:chExt cx="386927" cy="363438"/>
          </a:xfrm>
        </p:grpSpPr>
        <p:sp>
          <p:nvSpPr>
            <p:cNvPr id="10089" name="Google Shape;10089;p6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69"/>
          <p:cNvGrpSpPr/>
          <p:nvPr/>
        </p:nvGrpSpPr>
        <p:grpSpPr>
          <a:xfrm>
            <a:off x="7098912" y="1969392"/>
            <a:ext cx="359651" cy="361560"/>
            <a:chOff x="7098912" y="1969392"/>
            <a:chExt cx="359651" cy="361560"/>
          </a:xfrm>
        </p:grpSpPr>
        <p:sp>
          <p:nvSpPr>
            <p:cNvPr id="10097" name="Google Shape;10097;p6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6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69"/>
          <p:cNvGrpSpPr/>
          <p:nvPr/>
        </p:nvGrpSpPr>
        <p:grpSpPr>
          <a:xfrm>
            <a:off x="5352728" y="1990239"/>
            <a:ext cx="327091" cy="322508"/>
            <a:chOff x="5352728" y="1990239"/>
            <a:chExt cx="327091" cy="322508"/>
          </a:xfrm>
        </p:grpSpPr>
        <p:sp>
          <p:nvSpPr>
            <p:cNvPr id="10112" name="Google Shape;10112;p6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69"/>
          <p:cNvGrpSpPr/>
          <p:nvPr/>
        </p:nvGrpSpPr>
        <p:grpSpPr>
          <a:xfrm>
            <a:off x="7538896" y="1970156"/>
            <a:ext cx="361147" cy="361529"/>
            <a:chOff x="7538896" y="1970156"/>
            <a:chExt cx="361147" cy="361529"/>
          </a:xfrm>
        </p:grpSpPr>
        <p:sp>
          <p:nvSpPr>
            <p:cNvPr id="10116" name="Google Shape;10116;p6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69"/>
          <p:cNvGrpSpPr/>
          <p:nvPr/>
        </p:nvGrpSpPr>
        <p:grpSpPr>
          <a:xfrm>
            <a:off x="4896099" y="1970920"/>
            <a:ext cx="358155" cy="358123"/>
            <a:chOff x="4896099" y="1970920"/>
            <a:chExt cx="358155" cy="358123"/>
          </a:xfrm>
        </p:grpSpPr>
        <p:sp>
          <p:nvSpPr>
            <p:cNvPr id="10123" name="Google Shape;10123;p6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9"/>
          <p:cNvGrpSpPr/>
          <p:nvPr/>
        </p:nvGrpSpPr>
        <p:grpSpPr>
          <a:xfrm>
            <a:off x="4048787" y="2977019"/>
            <a:ext cx="283488" cy="198604"/>
            <a:chOff x="4048787" y="2977019"/>
            <a:chExt cx="283488" cy="198604"/>
          </a:xfrm>
        </p:grpSpPr>
        <p:sp>
          <p:nvSpPr>
            <p:cNvPr id="10127" name="Google Shape;10127;p6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69"/>
          <p:cNvGrpSpPr/>
          <p:nvPr/>
        </p:nvGrpSpPr>
        <p:grpSpPr>
          <a:xfrm>
            <a:off x="4054103" y="2430191"/>
            <a:ext cx="218687" cy="349052"/>
            <a:chOff x="4054103" y="2430191"/>
            <a:chExt cx="218687" cy="349052"/>
          </a:xfrm>
        </p:grpSpPr>
        <p:sp>
          <p:nvSpPr>
            <p:cNvPr id="10134" name="Google Shape;10134;p6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69"/>
          <p:cNvGrpSpPr/>
          <p:nvPr/>
        </p:nvGrpSpPr>
        <p:grpSpPr>
          <a:xfrm>
            <a:off x="2185128" y="2427549"/>
            <a:ext cx="382758" cy="356595"/>
            <a:chOff x="2185128" y="2427549"/>
            <a:chExt cx="382758" cy="356595"/>
          </a:xfrm>
        </p:grpSpPr>
        <p:sp>
          <p:nvSpPr>
            <p:cNvPr id="10137" name="Google Shape;10137;p6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9"/>
          <p:cNvGrpSpPr/>
          <p:nvPr/>
        </p:nvGrpSpPr>
        <p:grpSpPr>
          <a:xfrm>
            <a:off x="3539102" y="2427549"/>
            <a:ext cx="355099" cy="355481"/>
            <a:chOff x="3539102" y="2427549"/>
            <a:chExt cx="355099" cy="355481"/>
          </a:xfrm>
        </p:grpSpPr>
        <p:sp>
          <p:nvSpPr>
            <p:cNvPr id="10142" name="Google Shape;10142;p6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69"/>
          <p:cNvGrpSpPr/>
          <p:nvPr/>
        </p:nvGrpSpPr>
        <p:grpSpPr>
          <a:xfrm>
            <a:off x="2656907" y="2439293"/>
            <a:ext cx="332757" cy="332343"/>
            <a:chOff x="2656907" y="2439293"/>
            <a:chExt cx="332757" cy="332343"/>
          </a:xfrm>
        </p:grpSpPr>
        <p:sp>
          <p:nvSpPr>
            <p:cNvPr id="10145" name="Google Shape;10145;p6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69"/>
          <p:cNvGrpSpPr/>
          <p:nvPr/>
        </p:nvGrpSpPr>
        <p:grpSpPr>
          <a:xfrm>
            <a:off x="1731523" y="2422616"/>
            <a:ext cx="399435" cy="365698"/>
            <a:chOff x="1731523" y="2422616"/>
            <a:chExt cx="399435" cy="365698"/>
          </a:xfrm>
        </p:grpSpPr>
        <p:sp>
          <p:nvSpPr>
            <p:cNvPr id="10153" name="Google Shape;10153;p6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9"/>
          <p:cNvGrpSpPr/>
          <p:nvPr/>
        </p:nvGrpSpPr>
        <p:grpSpPr>
          <a:xfrm>
            <a:off x="3097241" y="2433564"/>
            <a:ext cx="344883" cy="343387"/>
            <a:chOff x="3097241" y="2433564"/>
            <a:chExt cx="344883" cy="343387"/>
          </a:xfrm>
        </p:grpSpPr>
        <p:sp>
          <p:nvSpPr>
            <p:cNvPr id="10157" name="Google Shape;10157;p6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9"/>
          <p:cNvGrpSpPr/>
          <p:nvPr/>
        </p:nvGrpSpPr>
        <p:grpSpPr>
          <a:xfrm>
            <a:off x="1278299" y="2439293"/>
            <a:ext cx="410829" cy="332343"/>
            <a:chOff x="1278299" y="2439293"/>
            <a:chExt cx="410829" cy="332343"/>
          </a:xfrm>
        </p:grpSpPr>
        <p:sp>
          <p:nvSpPr>
            <p:cNvPr id="10167" name="Google Shape;10167;p6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9"/>
          <p:cNvGrpSpPr/>
          <p:nvPr/>
        </p:nvGrpSpPr>
        <p:grpSpPr>
          <a:xfrm>
            <a:off x="870939" y="2439293"/>
            <a:ext cx="331993" cy="331993"/>
            <a:chOff x="870939" y="2439293"/>
            <a:chExt cx="331993" cy="331993"/>
          </a:xfrm>
        </p:grpSpPr>
        <p:sp>
          <p:nvSpPr>
            <p:cNvPr id="10176" name="Google Shape;10176;p6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9"/>
          <p:cNvGrpSpPr/>
          <p:nvPr/>
        </p:nvGrpSpPr>
        <p:grpSpPr>
          <a:xfrm>
            <a:off x="6644957" y="2456353"/>
            <a:ext cx="371395" cy="278904"/>
            <a:chOff x="6644957" y="2456353"/>
            <a:chExt cx="371395" cy="278904"/>
          </a:xfrm>
        </p:grpSpPr>
        <p:sp>
          <p:nvSpPr>
            <p:cNvPr id="10193" name="Google Shape;10193;p6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9"/>
          <p:cNvGrpSpPr/>
          <p:nvPr/>
        </p:nvGrpSpPr>
        <p:grpSpPr>
          <a:xfrm>
            <a:off x="5388757" y="2414659"/>
            <a:ext cx="260349" cy="362292"/>
            <a:chOff x="5388757" y="2414659"/>
            <a:chExt cx="260349" cy="362292"/>
          </a:xfrm>
        </p:grpSpPr>
        <p:sp>
          <p:nvSpPr>
            <p:cNvPr id="10199" name="Google Shape;10199;p6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69"/>
          <p:cNvGrpSpPr/>
          <p:nvPr/>
        </p:nvGrpSpPr>
        <p:grpSpPr>
          <a:xfrm>
            <a:off x="3567142" y="2905757"/>
            <a:ext cx="348288" cy="340331"/>
            <a:chOff x="3567142" y="2905757"/>
            <a:chExt cx="348288" cy="340331"/>
          </a:xfrm>
        </p:grpSpPr>
        <p:sp>
          <p:nvSpPr>
            <p:cNvPr id="10220" name="Google Shape;10220;p6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9"/>
          <p:cNvGrpSpPr/>
          <p:nvPr/>
        </p:nvGrpSpPr>
        <p:grpSpPr>
          <a:xfrm>
            <a:off x="7967103" y="2415041"/>
            <a:ext cx="355863" cy="361911"/>
            <a:chOff x="7967103" y="2415041"/>
            <a:chExt cx="355863" cy="361911"/>
          </a:xfrm>
        </p:grpSpPr>
        <p:sp>
          <p:nvSpPr>
            <p:cNvPr id="10226" name="Google Shape;10226;p6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69"/>
          <p:cNvGrpSpPr/>
          <p:nvPr/>
        </p:nvGrpSpPr>
        <p:grpSpPr>
          <a:xfrm>
            <a:off x="7529411" y="2414659"/>
            <a:ext cx="355863" cy="362292"/>
            <a:chOff x="7529411" y="2414659"/>
            <a:chExt cx="355863" cy="362292"/>
          </a:xfrm>
        </p:grpSpPr>
        <p:sp>
          <p:nvSpPr>
            <p:cNvPr id="10238" name="Google Shape;10238;p6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9"/>
          <p:cNvGrpSpPr/>
          <p:nvPr/>
        </p:nvGrpSpPr>
        <p:grpSpPr>
          <a:xfrm>
            <a:off x="5733194" y="2431718"/>
            <a:ext cx="446826" cy="327059"/>
            <a:chOff x="5733194" y="2431718"/>
            <a:chExt cx="446826" cy="327059"/>
          </a:xfrm>
        </p:grpSpPr>
        <p:sp>
          <p:nvSpPr>
            <p:cNvPr id="10251" name="Google Shape;10251;p6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9"/>
          <p:cNvGrpSpPr/>
          <p:nvPr/>
        </p:nvGrpSpPr>
        <p:grpSpPr>
          <a:xfrm>
            <a:off x="4876780" y="2418064"/>
            <a:ext cx="407774" cy="356627"/>
            <a:chOff x="4876780" y="2418064"/>
            <a:chExt cx="407774" cy="356627"/>
          </a:xfrm>
        </p:grpSpPr>
        <p:sp>
          <p:nvSpPr>
            <p:cNvPr id="10255" name="Google Shape;10255;p6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9"/>
          <p:cNvGrpSpPr/>
          <p:nvPr/>
        </p:nvGrpSpPr>
        <p:grpSpPr>
          <a:xfrm>
            <a:off x="7070872" y="2410871"/>
            <a:ext cx="398321" cy="371013"/>
            <a:chOff x="7070872" y="2410871"/>
            <a:chExt cx="398321" cy="371013"/>
          </a:xfrm>
        </p:grpSpPr>
        <p:sp>
          <p:nvSpPr>
            <p:cNvPr id="10264" name="Google Shape;10264;p6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6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69"/>
          <p:cNvGrpSpPr/>
          <p:nvPr/>
        </p:nvGrpSpPr>
        <p:grpSpPr>
          <a:xfrm>
            <a:off x="5318259" y="2982111"/>
            <a:ext cx="371013" cy="220787"/>
            <a:chOff x="5318259" y="2982111"/>
            <a:chExt cx="371013" cy="220787"/>
          </a:xfrm>
        </p:grpSpPr>
        <p:sp>
          <p:nvSpPr>
            <p:cNvPr id="10270" name="Google Shape;10270;p6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9"/>
          <p:cNvGrpSpPr/>
          <p:nvPr/>
        </p:nvGrpSpPr>
        <p:grpSpPr>
          <a:xfrm>
            <a:off x="7073928" y="2905757"/>
            <a:ext cx="371395" cy="371809"/>
            <a:chOff x="7073928" y="2905757"/>
            <a:chExt cx="371395" cy="371809"/>
          </a:xfrm>
        </p:grpSpPr>
        <p:sp>
          <p:nvSpPr>
            <p:cNvPr id="10279" name="Google Shape;10279;p6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69"/>
          <p:cNvGrpSpPr/>
          <p:nvPr/>
        </p:nvGrpSpPr>
        <p:grpSpPr>
          <a:xfrm>
            <a:off x="6188327" y="2955408"/>
            <a:ext cx="371395" cy="272857"/>
            <a:chOff x="6188327" y="2955408"/>
            <a:chExt cx="371395" cy="272857"/>
          </a:xfrm>
        </p:grpSpPr>
        <p:sp>
          <p:nvSpPr>
            <p:cNvPr id="10283" name="Google Shape;10283;p6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9"/>
          <p:cNvGrpSpPr/>
          <p:nvPr/>
        </p:nvGrpSpPr>
        <p:grpSpPr>
          <a:xfrm>
            <a:off x="7521454" y="2906139"/>
            <a:ext cx="359651" cy="371013"/>
            <a:chOff x="7521454" y="2906139"/>
            <a:chExt cx="359651" cy="371013"/>
          </a:xfrm>
        </p:grpSpPr>
        <p:sp>
          <p:nvSpPr>
            <p:cNvPr id="10286" name="Google Shape;10286;p6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9"/>
          <p:cNvGrpSpPr/>
          <p:nvPr/>
        </p:nvGrpSpPr>
        <p:grpSpPr>
          <a:xfrm>
            <a:off x="5782845" y="2906521"/>
            <a:ext cx="301661" cy="371013"/>
            <a:chOff x="5782845" y="2906521"/>
            <a:chExt cx="301661" cy="371013"/>
          </a:xfrm>
        </p:grpSpPr>
        <p:sp>
          <p:nvSpPr>
            <p:cNvPr id="10292" name="Google Shape;10292;p6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9"/>
          <p:cNvGrpSpPr/>
          <p:nvPr/>
        </p:nvGrpSpPr>
        <p:grpSpPr>
          <a:xfrm>
            <a:off x="6630539" y="2917502"/>
            <a:ext cx="371777" cy="349434"/>
            <a:chOff x="6630539" y="2917502"/>
            <a:chExt cx="371777" cy="349434"/>
          </a:xfrm>
        </p:grpSpPr>
        <p:sp>
          <p:nvSpPr>
            <p:cNvPr id="10296" name="Google Shape;10296;p6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9"/>
          <p:cNvGrpSpPr/>
          <p:nvPr/>
        </p:nvGrpSpPr>
        <p:grpSpPr>
          <a:xfrm>
            <a:off x="2171474" y="3369229"/>
            <a:ext cx="408156" cy="343737"/>
            <a:chOff x="2171474" y="3369229"/>
            <a:chExt cx="408156" cy="343737"/>
          </a:xfrm>
        </p:grpSpPr>
        <p:sp>
          <p:nvSpPr>
            <p:cNvPr id="10304" name="Google Shape;10304;p6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9"/>
          <p:cNvGrpSpPr/>
          <p:nvPr/>
        </p:nvGrpSpPr>
        <p:grpSpPr>
          <a:xfrm>
            <a:off x="4891198" y="2925108"/>
            <a:ext cx="334634" cy="334634"/>
            <a:chOff x="4891198" y="2925108"/>
            <a:chExt cx="334634" cy="334634"/>
          </a:xfrm>
        </p:grpSpPr>
        <p:sp>
          <p:nvSpPr>
            <p:cNvPr id="10309" name="Google Shape;10309;p6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69"/>
          <p:cNvGrpSpPr/>
          <p:nvPr/>
        </p:nvGrpSpPr>
        <p:grpSpPr>
          <a:xfrm>
            <a:off x="7976174" y="2925108"/>
            <a:ext cx="334666" cy="334634"/>
            <a:chOff x="7976174" y="2925108"/>
            <a:chExt cx="334666" cy="334634"/>
          </a:xfrm>
        </p:grpSpPr>
        <p:sp>
          <p:nvSpPr>
            <p:cNvPr id="10318" name="Google Shape;10318;p6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69"/>
          <p:cNvGrpSpPr/>
          <p:nvPr/>
        </p:nvGrpSpPr>
        <p:grpSpPr>
          <a:xfrm>
            <a:off x="3091957" y="3374131"/>
            <a:ext cx="354717" cy="332757"/>
            <a:chOff x="3091957" y="3374131"/>
            <a:chExt cx="354717" cy="332757"/>
          </a:xfrm>
        </p:grpSpPr>
        <p:sp>
          <p:nvSpPr>
            <p:cNvPr id="10328" name="Google Shape;10328;p6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9"/>
          <p:cNvGrpSpPr/>
          <p:nvPr/>
        </p:nvGrpSpPr>
        <p:grpSpPr>
          <a:xfrm>
            <a:off x="3988156" y="3380210"/>
            <a:ext cx="353954" cy="318880"/>
            <a:chOff x="3988156" y="3380210"/>
            <a:chExt cx="353954" cy="318880"/>
          </a:xfrm>
        </p:grpSpPr>
        <p:sp>
          <p:nvSpPr>
            <p:cNvPr id="10335" name="Google Shape;10335;p6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9"/>
          <p:cNvGrpSpPr/>
          <p:nvPr/>
        </p:nvGrpSpPr>
        <p:grpSpPr>
          <a:xfrm>
            <a:off x="3541011" y="3367320"/>
            <a:ext cx="348257" cy="346188"/>
            <a:chOff x="3541011" y="3367320"/>
            <a:chExt cx="348257" cy="346188"/>
          </a:xfrm>
        </p:grpSpPr>
        <p:sp>
          <p:nvSpPr>
            <p:cNvPr id="10341" name="Google Shape;10341;p6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69"/>
          <p:cNvGrpSpPr/>
          <p:nvPr/>
        </p:nvGrpSpPr>
        <p:grpSpPr>
          <a:xfrm>
            <a:off x="850092" y="3352934"/>
            <a:ext cx="369517" cy="375660"/>
            <a:chOff x="850092" y="3352934"/>
            <a:chExt cx="369517" cy="375660"/>
          </a:xfrm>
        </p:grpSpPr>
        <p:sp>
          <p:nvSpPr>
            <p:cNvPr id="10346" name="Google Shape;10346;p6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69"/>
          <p:cNvGrpSpPr/>
          <p:nvPr/>
        </p:nvGrpSpPr>
        <p:grpSpPr>
          <a:xfrm>
            <a:off x="1314678" y="3358217"/>
            <a:ext cx="334666" cy="365348"/>
            <a:chOff x="1314678" y="3358217"/>
            <a:chExt cx="334666" cy="365348"/>
          </a:xfrm>
        </p:grpSpPr>
        <p:sp>
          <p:nvSpPr>
            <p:cNvPr id="10352" name="Google Shape;10352;p6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9"/>
          <p:cNvGrpSpPr/>
          <p:nvPr/>
        </p:nvGrpSpPr>
        <p:grpSpPr>
          <a:xfrm>
            <a:off x="1748582" y="3372635"/>
            <a:ext cx="359269" cy="335780"/>
            <a:chOff x="1748582" y="3372635"/>
            <a:chExt cx="359269" cy="335780"/>
          </a:xfrm>
        </p:grpSpPr>
        <p:sp>
          <p:nvSpPr>
            <p:cNvPr id="10358" name="Google Shape;10358;p6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9" name="Google Shape;10359;p69"/>
            <p:cNvGrpSpPr/>
            <p:nvPr/>
          </p:nvGrpSpPr>
          <p:grpSpPr>
            <a:xfrm>
              <a:off x="1748582" y="3372635"/>
              <a:ext cx="333520" cy="335780"/>
              <a:chOff x="1748582" y="3372635"/>
              <a:chExt cx="333520" cy="335780"/>
            </a:xfrm>
          </p:grpSpPr>
          <p:sp>
            <p:nvSpPr>
              <p:cNvPr id="10360" name="Google Shape;10360;p6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3" name="Google Shape;10363;p69"/>
          <p:cNvGrpSpPr/>
          <p:nvPr/>
        </p:nvGrpSpPr>
        <p:grpSpPr>
          <a:xfrm>
            <a:off x="2640993" y="3357835"/>
            <a:ext cx="365348" cy="364966"/>
            <a:chOff x="2640993" y="3357835"/>
            <a:chExt cx="365348" cy="364966"/>
          </a:xfrm>
        </p:grpSpPr>
        <p:sp>
          <p:nvSpPr>
            <p:cNvPr id="10364" name="Google Shape;10364;p6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69"/>
          <p:cNvGrpSpPr/>
          <p:nvPr/>
        </p:nvGrpSpPr>
        <p:grpSpPr>
          <a:xfrm>
            <a:off x="4886264" y="3366174"/>
            <a:ext cx="350548" cy="350198"/>
            <a:chOff x="4886264" y="3366174"/>
            <a:chExt cx="350548" cy="350198"/>
          </a:xfrm>
        </p:grpSpPr>
        <p:sp>
          <p:nvSpPr>
            <p:cNvPr id="10375" name="Google Shape;10375;p6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9"/>
          <p:cNvGrpSpPr/>
          <p:nvPr/>
        </p:nvGrpSpPr>
        <p:grpSpPr>
          <a:xfrm>
            <a:off x="5331913" y="3413947"/>
            <a:ext cx="347143" cy="254684"/>
            <a:chOff x="5331913" y="3413947"/>
            <a:chExt cx="347143" cy="254684"/>
          </a:xfrm>
        </p:grpSpPr>
        <p:sp>
          <p:nvSpPr>
            <p:cNvPr id="10389" name="Google Shape;10389;p6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9"/>
          <p:cNvGrpSpPr/>
          <p:nvPr/>
        </p:nvGrpSpPr>
        <p:grpSpPr>
          <a:xfrm>
            <a:off x="5776798" y="3409778"/>
            <a:ext cx="346379" cy="264518"/>
            <a:chOff x="5776798" y="3409778"/>
            <a:chExt cx="346379" cy="264518"/>
          </a:xfrm>
        </p:grpSpPr>
        <p:sp>
          <p:nvSpPr>
            <p:cNvPr id="10396" name="Google Shape;10396;p6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69"/>
          <p:cNvGrpSpPr/>
          <p:nvPr/>
        </p:nvGrpSpPr>
        <p:grpSpPr>
          <a:xfrm>
            <a:off x="7108015" y="3396505"/>
            <a:ext cx="344883" cy="290299"/>
            <a:chOff x="7108015" y="3396505"/>
            <a:chExt cx="344883" cy="290299"/>
          </a:xfrm>
        </p:grpSpPr>
        <p:sp>
          <p:nvSpPr>
            <p:cNvPr id="10403" name="Google Shape;10403;p6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69"/>
          <p:cNvGrpSpPr/>
          <p:nvPr/>
        </p:nvGrpSpPr>
        <p:grpSpPr>
          <a:xfrm>
            <a:off x="7551754" y="3390808"/>
            <a:ext cx="344883" cy="301311"/>
            <a:chOff x="7551754" y="3390808"/>
            <a:chExt cx="344883" cy="301311"/>
          </a:xfrm>
        </p:grpSpPr>
        <p:sp>
          <p:nvSpPr>
            <p:cNvPr id="10408" name="Google Shape;10408;p6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9"/>
          <p:cNvGrpSpPr/>
          <p:nvPr/>
        </p:nvGrpSpPr>
        <p:grpSpPr>
          <a:xfrm>
            <a:off x="6707084" y="3387403"/>
            <a:ext cx="261145" cy="308504"/>
            <a:chOff x="6707084" y="3387403"/>
            <a:chExt cx="261145" cy="308504"/>
          </a:xfrm>
        </p:grpSpPr>
        <p:sp>
          <p:nvSpPr>
            <p:cNvPr id="10420" name="Google Shape;10420;p6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69"/>
          <p:cNvGrpSpPr/>
          <p:nvPr/>
        </p:nvGrpSpPr>
        <p:grpSpPr>
          <a:xfrm>
            <a:off x="848978" y="4297637"/>
            <a:ext cx="377824" cy="324418"/>
            <a:chOff x="848978" y="4297637"/>
            <a:chExt cx="377824" cy="324418"/>
          </a:xfrm>
        </p:grpSpPr>
        <p:sp>
          <p:nvSpPr>
            <p:cNvPr id="10425" name="Google Shape;10425;p6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69"/>
          <p:cNvGrpSpPr/>
          <p:nvPr/>
        </p:nvGrpSpPr>
        <p:grpSpPr>
          <a:xfrm>
            <a:off x="1754279" y="4286593"/>
            <a:ext cx="351439" cy="345965"/>
            <a:chOff x="1754279" y="4286593"/>
            <a:chExt cx="351439" cy="345965"/>
          </a:xfrm>
        </p:grpSpPr>
        <p:sp>
          <p:nvSpPr>
            <p:cNvPr id="10428" name="Google Shape;10428;p6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69"/>
          <p:cNvGrpSpPr/>
          <p:nvPr/>
        </p:nvGrpSpPr>
        <p:grpSpPr>
          <a:xfrm>
            <a:off x="3996113" y="4291176"/>
            <a:ext cx="336512" cy="335048"/>
            <a:chOff x="3996113" y="4291176"/>
            <a:chExt cx="336512" cy="335048"/>
          </a:xfrm>
        </p:grpSpPr>
        <p:sp>
          <p:nvSpPr>
            <p:cNvPr id="10434" name="Google Shape;10434;p6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6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8" name="Google Shape;10438;p69"/>
          <p:cNvGrpSpPr/>
          <p:nvPr/>
        </p:nvGrpSpPr>
        <p:grpSpPr>
          <a:xfrm>
            <a:off x="2179081" y="4285511"/>
            <a:ext cx="397525" cy="348670"/>
            <a:chOff x="2179081" y="4285511"/>
            <a:chExt cx="397525" cy="348670"/>
          </a:xfrm>
        </p:grpSpPr>
        <p:sp>
          <p:nvSpPr>
            <p:cNvPr id="10439" name="Google Shape;10439;p6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9"/>
          <p:cNvGrpSpPr/>
          <p:nvPr/>
        </p:nvGrpSpPr>
        <p:grpSpPr>
          <a:xfrm>
            <a:off x="3584201" y="4294996"/>
            <a:ext cx="267574" cy="329415"/>
            <a:chOff x="3584201" y="4294996"/>
            <a:chExt cx="267574" cy="329415"/>
          </a:xfrm>
        </p:grpSpPr>
        <p:sp>
          <p:nvSpPr>
            <p:cNvPr id="10442" name="Google Shape;10442;p6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69"/>
          <p:cNvGrpSpPr/>
          <p:nvPr/>
        </p:nvGrpSpPr>
        <p:grpSpPr>
          <a:xfrm>
            <a:off x="3082855" y="4295728"/>
            <a:ext cx="375946" cy="327823"/>
            <a:chOff x="3082855" y="4295728"/>
            <a:chExt cx="375946" cy="327823"/>
          </a:xfrm>
        </p:grpSpPr>
        <p:sp>
          <p:nvSpPr>
            <p:cNvPr id="10447" name="Google Shape;10447;p6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9"/>
          <p:cNvGrpSpPr/>
          <p:nvPr/>
        </p:nvGrpSpPr>
        <p:grpSpPr>
          <a:xfrm>
            <a:off x="2749016" y="4291176"/>
            <a:ext cx="150831" cy="336926"/>
            <a:chOff x="2749016" y="4291176"/>
            <a:chExt cx="150831" cy="336926"/>
          </a:xfrm>
        </p:grpSpPr>
        <p:sp>
          <p:nvSpPr>
            <p:cNvPr id="10459" name="Google Shape;10459;p6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69"/>
          <p:cNvGrpSpPr/>
          <p:nvPr/>
        </p:nvGrpSpPr>
        <p:grpSpPr>
          <a:xfrm>
            <a:off x="7127716" y="4279432"/>
            <a:ext cx="248254" cy="361942"/>
            <a:chOff x="7127716" y="4279432"/>
            <a:chExt cx="248254" cy="361942"/>
          </a:xfrm>
        </p:grpSpPr>
        <p:sp>
          <p:nvSpPr>
            <p:cNvPr id="10464" name="Google Shape;10464;p6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9"/>
          <p:cNvGrpSpPr/>
          <p:nvPr/>
        </p:nvGrpSpPr>
        <p:grpSpPr>
          <a:xfrm>
            <a:off x="7565408" y="4279432"/>
            <a:ext cx="248255" cy="361942"/>
            <a:chOff x="7565408" y="4279432"/>
            <a:chExt cx="248255" cy="361942"/>
          </a:xfrm>
        </p:grpSpPr>
        <p:sp>
          <p:nvSpPr>
            <p:cNvPr id="10474" name="Google Shape;10474;p6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69"/>
          <p:cNvGrpSpPr/>
          <p:nvPr/>
        </p:nvGrpSpPr>
        <p:grpSpPr>
          <a:xfrm>
            <a:off x="6264109" y="4279432"/>
            <a:ext cx="225498" cy="361560"/>
            <a:chOff x="6264109" y="4279432"/>
            <a:chExt cx="225498" cy="361560"/>
          </a:xfrm>
        </p:grpSpPr>
        <p:sp>
          <p:nvSpPr>
            <p:cNvPr id="10483" name="Google Shape;10483;p6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9"/>
          <p:cNvGrpSpPr/>
          <p:nvPr/>
        </p:nvGrpSpPr>
        <p:grpSpPr>
          <a:xfrm>
            <a:off x="7929578" y="4284365"/>
            <a:ext cx="395266" cy="351312"/>
            <a:chOff x="7929578" y="4284365"/>
            <a:chExt cx="395266" cy="351312"/>
          </a:xfrm>
        </p:grpSpPr>
        <p:sp>
          <p:nvSpPr>
            <p:cNvPr id="10486" name="Google Shape;10486;p6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9"/>
          <p:cNvGrpSpPr/>
          <p:nvPr/>
        </p:nvGrpSpPr>
        <p:grpSpPr>
          <a:xfrm>
            <a:off x="6595502" y="4323777"/>
            <a:ext cx="426315" cy="332826"/>
            <a:chOff x="6639652" y="4323777"/>
            <a:chExt cx="426315" cy="332826"/>
          </a:xfrm>
        </p:grpSpPr>
        <p:sp>
          <p:nvSpPr>
            <p:cNvPr id="10491" name="Google Shape;10491;p6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69"/>
          <p:cNvGrpSpPr/>
          <p:nvPr/>
        </p:nvGrpSpPr>
        <p:grpSpPr>
          <a:xfrm>
            <a:off x="5357662" y="4297637"/>
            <a:ext cx="287275" cy="326296"/>
            <a:chOff x="5357662" y="4297637"/>
            <a:chExt cx="287275" cy="326296"/>
          </a:xfrm>
        </p:grpSpPr>
        <p:sp>
          <p:nvSpPr>
            <p:cNvPr id="10502" name="Google Shape;10502;p6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69"/>
          <p:cNvGrpSpPr/>
          <p:nvPr/>
        </p:nvGrpSpPr>
        <p:grpSpPr>
          <a:xfrm>
            <a:off x="5774124" y="4294550"/>
            <a:ext cx="331611" cy="331674"/>
            <a:chOff x="5774124" y="4294550"/>
            <a:chExt cx="331611" cy="331674"/>
          </a:xfrm>
        </p:grpSpPr>
        <p:sp>
          <p:nvSpPr>
            <p:cNvPr id="10508" name="Google Shape;10508;p6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9"/>
          <p:cNvGrpSpPr/>
          <p:nvPr/>
        </p:nvGrpSpPr>
        <p:grpSpPr>
          <a:xfrm>
            <a:off x="4890434" y="4287389"/>
            <a:ext cx="345997" cy="346029"/>
            <a:chOff x="4890434" y="4287389"/>
            <a:chExt cx="345997" cy="346029"/>
          </a:xfrm>
        </p:grpSpPr>
        <p:sp>
          <p:nvSpPr>
            <p:cNvPr id="10511" name="Google Shape;10511;p6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9"/>
          <p:cNvGrpSpPr/>
          <p:nvPr/>
        </p:nvGrpSpPr>
        <p:grpSpPr>
          <a:xfrm>
            <a:off x="2165809" y="3811059"/>
            <a:ext cx="422542" cy="342973"/>
            <a:chOff x="2165809" y="3811059"/>
            <a:chExt cx="422542" cy="342973"/>
          </a:xfrm>
        </p:grpSpPr>
        <p:sp>
          <p:nvSpPr>
            <p:cNvPr id="10519" name="Google Shape;10519;p6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7" name="Google Shape;10537;p6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8" name="Google Shape;10538;p69"/>
          <p:cNvGrpSpPr/>
          <p:nvPr/>
        </p:nvGrpSpPr>
        <p:grpSpPr>
          <a:xfrm>
            <a:off x="903530" y="3806125"/>
            <a:ext cx="264550" cy="353222"/>
            <a:chOff x="903530" y="3806125"/>
            <a:chExt cx="264550" cy="353222"/>
          </a:xfrm>
        </p:grpSpPr>
        <p:sp>
          <p:nvSpPr>
            <p:cNvPr id="10539" name="Google Shape;10539;p6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69"/>
          <p:cNvGrpSpPr/>
          <p:nvPr/>
        </p:nvGrpSpPr>
        <p:grpSpPr>
          <a:xfrm>
            <a:off x="2611458" y="3816374"/>
            <a:ext cx="426329" cy="332375"/>
            <a:chOff x="2611458" y="3816374"/>
            <a:chExt cx="426329" cy="332375"/>
          </a:xfrm>
        </p:grpSpPr>
        <p:sp>
          <p:nvSpPr>
            <p:cNvPr id="10544" name="Google Shape;10544;p6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4" name="Google Shape;10554;p6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5" name="Google Shape;10555;p69"/>
          <p:cNvGrpSpPr/>
          <p:nvPr/>
        </p:nvGrpSpPr>
        <p:grpSpPr>
          <a:xfrm>
            <a:off x="4019984" y="3805393"/>
            <a:ext cx="293704" cy="353954"/>
            <a:chOff x="4019984" y="3805393"/>
            <a:chExt cx="293704" cy="353954"/>
          </a:xfrm>
        </p:grpSpPr>
        <p:sp>
          <p:nvSpPr>
            <p:cNvPr id="10556" name="Google Shape;10556;p6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9"/>
          <p:cNvGrpSpPr/>
          <p:nvPr/>
        </p:nvGrpSpPr>
        <p:grpSpPr>
          <a:xfrm>
            <a:off x="8006505" y="3390044"/>
            <a:ext cx="323654" cy="303189"/>
            <a:chOff x="8006505" y="3390044"/>
            <a:chExt cx="323654" cy="303189"/>
          </a:xfrm>
        </p:grpSpPr>
        <p:sp>
          <p:nvSpPr>
            <p:cNvPr id="10559" name="Google Shape;10559;p6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69"/>
          <p:cNvGrpSpPr/>
          <p:nvPr/>
        </p:nvGrpSpPr>
        <p:grpSpPr>
          <a:xfrm>
            <a:off x="1299146" y="3806507"/>
            <a:ext cx="367990" cy="351312"/>
            <a:chOff x="1299146" y="3806507"/>
            <a:chExt cx="367990" cy="351312"/>
          </a:xfrm>
        </p:grpSpPr>
        <p:sp>
          <p:nvSpPr>
            <p:cNvPr id="10566" name="Google Shape;10566;p6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8" name="Google Shape;10568;p6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69"/>
          <p:cNvGrpSpPr/>
          <p:nvPr/>
        </p:nvGrpSpPr>
        <p:grpSpPr>
          <a:xfrm>
            <a:off x="3095745" y="3805393"/>
            <a:ext cx="352840" cy="354717"/>
            <a:chOff x="3095745" y="3805393"/>
            <a:chExt cx="352840" cy="354717"/>
          </a:xfrm>
        </p:grpSpPr>
        <p:sp>
          <p:nvSpPr>
            <p:cNvPr id="10570" name="Google Shape;10570;p6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9"/>
          <p:cNvGrpSpPr/>
          <p:nvPr/>
        </p:nvGrpSpPr>
        <p:grpSpPr>
          <a:xfrm>
            <a:off x="7550258" y="3832670"/>
            <a:ext cx="371395" cy="301279"/>
            <a:chOff x="7550258" y="3832670"/>
            <a:chExt cx="371395" cy="301279"/>
          </a:xfrm>
        </p:grpSpPr>
        <p:sp>
          <p:nvSpPr>
            <p:cNvPr id="10577" name="Google Shape;10577;p6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5" name="Google Shape;10595;p6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6" name="Google Shape;10596;p69"/>
          <p:cNvGrpSpPr/>
          <p:nvPr/>
        </p:nvGrpSpPr>
        <p:grpSpPr>
          <a:xfrm>
            <a:off x="6659725" y="3808035"/>
            <a:ext cx="367608" cy="350548"/>
            <a:chOff x="6659725" y="3808035"/>
            <a:chExt cx="367608" cy="350548"/>
          </a:xfrm>
        </p:grpSpPr>
        <p:sp>
          <p:nvSpPr>
            <p:cNvPr id="10597" name="Google Shape;10597;p6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9"/>
          <p:cNvGrpSpPr/>
          <p:nvPr/>
        </p:nvGrpSpPr>
        <p:grpSpPr>
          <a:xfrm>
            <a:off x="6219391" y="3816756"/>
            <a:ext cx="356627" cy="334252"/>
            <a:chOff x="6219391" y="3816756"/>
            <a:chExt cx="356627" cy="334252"/>
          </a:xfrm>
        </p:grpSpPr>
        <p:sp>
          <p:nvSpPr>
            <p:cNvPr id="10600" name="Google Shape;10600;p6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69"/>
          <p:cNvGrpSpPr/>
          <p:nvPr/>
        </p:nvGrpSpPr>
        <p:grpSpPr>
          <a:xfrm>
            <a:off x="5778676" y="3826972"/>
            <a:ext cx="349052" cy="313055"/>
            <a:chOff x="5778676" y="3826972"/>
            <a:chExt cx="349052" cy="313055"/>
          </a:xfrm>
        </p:grpSpPr>
        <p:sp>
          <p:nvSpPr>
            <p:cNvPr id="10605" name="Google Shape;10605;p6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9"/>
          <p:cNvGrpSpPr/>
          <p:nvPr/>
        </p:nvGrpSpPr>
        <p:grpSpPr>
          <a:xfrm>
            <a:off x="5355784" y="3834547"/>
            <a:ext cx="299019" cy="297905"/>
            <a:chOff x="5355784" y="3834547"/>
            <a:chExt cx="299019" cy="297905"/>
          </a:xfrm>
        </p:grpSpPr>
        <p:sp>
          <p:nvSpPr>
            <p:cNvPr id="10611" name="Google Shape;10611;p6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9"/>
          <p:cNvGrpSpPr/>
          <p:nvPr/>
        </p:nvGrpSpPr>
        <p:grpSpPr>
          <a:xfrm>
            <a:off x="8036455" y="3807271"/>
            <a:ext cx="292176" cy="353985"/>
            <a:chOff x="8036455" y="3807271"/>
            <a:chExt cx="292176" cy="353985"/>
          </a:xfrm>
        </p:grpSpPr>
        <p:sp>
          <p:nvSpPr>
            <p:cNvPr id="10616" name="Google Shape;10616;p6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9"/>
          <p:cNvGrpSpPr/>
          <p:nvPr/>
        </p:nvGrpSpPr>
        <p:grpSpPr>
          <a:xfrm>
            <a:off x="4874902" y="3808799"/>
            <a:ext cx="345615" cy="350835"/>
            <a:chOff x="4874902" y="3808799"/>
            <a:chExt cx="345615" cy="350835"/>
          </a:xfrm>
        </p:grpSpPr>
        <p:sp>
          <p:nvSpPr>
            <p:cNvPr id="10619" name="Google Shape;10619;p6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9"/>
        <p:cNvGrpSpPr/>
        <p:nvPr/>
      </p:nvGrpSpPr>
      <p:grpSpPr>
        <a:xfrm>
          <a:off x="0" y="0"/>
          <a:ext cx="0" cy="0"/>
          <a:chOff x="0" y="0"/>
          <a:chExt cx="0" cy="0"/>
        </a:xfrm>
      </p:grpSpPr>
      <p:sp>
        <p:nvSpPr>
          <p:cNvPr id="10640" name="Google Shape;10640;p7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41" name="Google Shape;10641;p7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642" name="Google Shape;10642;p70"/>
          <p:cNvGrpSpPr/>
          <p:nvPr/>
        </p:nvGrpSpPr>
        <p:grpSpPr>
          <a:xfrm>
            <a:off x="2704005" y="4258781"/>
            <a:ext cx="342144" cy="362704"/>
            <a:chOff x="2704005" y="4258781"/>
            <a:chExt cx="342144" cy="362704"/>
          </a:xfrm>
        </p:grpSpPr>
        <p:sp>
          <p:nvSpPr>
            <p:cNvPr id="10643" name="Google Shape;10643;p7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0"/>
          <p:cNvGrpSpPr/>
          <p:nvPr/>
        </p:nvGrpSpPr>
        <p:grpSpPr>
          <a:xfrm>
            <a:off x="2157462" y="4258496"/>
            <a:ext cx="347435" cy="363370"/>
            <a:chOff x="2157462" y="4258496"/>
            <a:chExt cx="347435" cy="363370"/>
          </a:xfrm>
        </p:grpSpPr>
        <p:sp>
          <p:nvSpPr>
            <p:cNvPr id="10651" name="Google Shape;10651;p7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0"/>
          <p:cNvGrpSpPr/>
          <p:nvPr/>
        </p:nvGrpSpPr>
        <p:grpSpPr>
          <a:xfrm>
            <a:off x="4010963" y="3763781"/>
            <a:ext cx="343665" cy="363211"/>
            <a:chOff x="4010963" y="3763781"/>
            <a:chExt cx="343665" cy="363211"/>
          </a:xfrm>
        </p:grpSpPr>
        <p:sp>
          <p:nvSpPr>
            <p:cNvPr id="10655" name="Google Shape;10655;p7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0"/>
          <p:cNvGrpSpPr/>
          <p:nvPr/>
        </p:nvGrpSpPr>
        <p:grpSpPr>
          <a:xfrm>
            <a:off x="2214042" y="3810509"/>
            <a:ext cx="368153" cy="311193"/>
            <a:chOff x="2214042" y="3810509"/>
            <a:chExt cx="368153" cy="311193"/>
          </a:xfrm>
        </p:grpSpPr>
        <p:sp>
          <p:nvSpPr>
            <p:cNvPr id="10661" name="Google Shape;10661;p7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0"/>
          <p:cNvGrpSpPr/>
          <p:nvPr/>
        </p:nvGrpSpPr>
        <p:grpSpPr>
          <a:xfrm>
            <a:off x="1768938" y="3782219"/>
            <a:ext cx="367805" cy="367773"/>
            <a:chOff x="1768938" y="3782219"/>
            <a:chExt cx="367805" cy="367773"/>
          </a:xfrm>
        </p:grpSpPr>
        <p:sp>
          <p:nvSpPr>
            <p:cNvPr id="10664" name="Google Shape;10664;p7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70"/>
          <p:cNvGrpSpPr/>
          <p:nvPr/>
        </p:nvGrpSpPr>
        <p:grpSpPr>
          <a:xfrm>
            <a:off x="2681385" y="3798439"/>
            <a:ext cx="325544" cy="327413"/>
            <a:chOff x="2681385" y="3798439"/>
            <a:chExt cx="325544" cy="327413"/>
          </a:xfrm>
        </p:grpSpPr>
        <p:sp>
          <p:nvSpPr>
            <p:cNvPr id="10670" name="Google Shape;10670;p7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0"/>
          <p:cNvGrpSpPr/>
          <p:nvPr/>
        </p:nvGrpSpPr>
        <p:grpSpPr>
          <a:xfrm>
            <a:off x="6243928" y="4263502"/>
            <a:ext cx="274254" cy="350824"/>
            <a:chOff x="6243928" y="4263502"/>
            <a:chExt cx="274254" cy="350824"/>
          </a:xfrm>
        </p:grpSpPr>
        <p:sp>
          <p:nvSpPr>
            <p:cNvPr id="10678" name="Google Shape;10678;p7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70"/>
          <p:cNvGrpSpPr/>
          <p:nvPr/>
        </p:nvGrpSpPr>
        <p:grpSpPr>
          <a:xfrm>
            <a:off x="3560600" y="3763338"/>
            <a:ext cx="352345" cy="363655"/>
            <a:chOff x="3560600" y="3763338"/>
            <a:chExt cx="352345" cy="363655"/>
          </a:xfrm>
        </p:grpSpPr>
        <p:sp>
          <p:nvSpPr>
            <p:cNvPr id="10687" name="Google Shape;10687;p7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0"/>
          <p:cNvGrpSpPr/>
          <p:nvPr/>
        </p:nvGrpSpPr>
        <p:grpSpPr>
          <a:xfrm>
            <a:off x="5790556" y="4261252"/>
            <a:ext cx="279513" cy="356083"/>
            <a:chOff x="5790556" y="4261252"/>
            <a:chExt cx="279513" cy="356083"/>
          </a:xfrm>
        </p:grpSpPr>
        <p:sp>
          <p:nvSpPr>
            <p:cNvPr id="10691" name="Google Shape;10691;p7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0"/>
          <p:cNvGrpSpPr/>
          <p:nvPr/>
        </p:nvGrpSpPr>
        <p:grpSpPr>
          <a:xfrm>
            <a:off x="5341333" y="4261252"/>
            <a:ext cx="278752" cy="356463"/>
            <a:chOff x="5341333" y="4261252"/>
            <a:chExt cx="278752" cy="356463"/>
          </a:xfrm>
        </p:grpSpPr>
        <p:sp>
          <p:nvSpPr>
            <p:cNvPr id="10699" name="Google Shape;10699;p7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0"/>
          <p:cNvGrpSpPr/>
          <p:nvPr/>
        </p:nvGrpSpPr>
        <p:grpSpPr>
          <a:xfrm>
            <a:off x="3103646" y="3766076"/>
            <a:ext cx="360233" cy="362451"/>
            <a:chOff x="3107608" y="3763401"/>
            <a:chExt cx="360233" cy="362451"/>
          </a:xfrm>
        </p:grpSpPr>
        <p:sp>
          <p:nvSpPr>
            <p:cNvPr id="10708" name="Google Shape;10708;p7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0"/>
          <p:cNvGrpSpPr/>
          <p:nvPr/>
        </p:nvGrpSpPr>
        <p:grpSpPr>
          <a:xfrm>
            <a:off x="889343" y="3801227"/>
            <a:ext cx="351585" cy="339705"/>
            <a:chOff x="889343" y="3801227"/>
            <a:chExt cx="351585" cy="339705"/>
          </a:xfrm>
        </p:grpSpPr>
        <p:sp>
          <p:nvSpPr>
            <p:cNvPr id="10712" name="Google Shape;10712;p7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0"/>
          <p:cNvGrpSpPr/>
          <p:nvPr/>
        </p:nvGrpSpPr>
        <p:grpSpPr>
          <a:xfrm>
            <a:off x="4896609" y="4260872"/>
            <a:ext cx="278784" cy="355323"/>
            <a:chOff x="4896609" y="4260872"/>
            <a:chExt cx="278784" cy="355323"/>
          </a:xfrm>
        </p:grpSpPr>
        <p:sp>
          <p:nvSpPr>
            <p:cNvPr id="10718" name="Google Shape;10718;p7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70"/>
          <p:cNvGrpSpPr/>
          <p:nvPr/>
        </p:nvGrpSpPr>
        <p:grpSpPr>
          <a:xfrm>
            <a:off x="7598438" y="4266131"/>
            <a:ext cx="260283" cy="345914"/>
            <a:chOff x="7598438" y="4266131"/>
            <a:chExt cx="260283" cy="345914"/>
          </a:xfrm>
        </p:grpSpPr>
        <p:sp>
          <p:nvSpPr>
            <p:cNvPr id="10725" name="Google Shape;10725;p7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0"/>
          <p:cNvGrpSpPr/>
          <p:nvPr/>
        </p:nvGrpSpPr>
        <p:grpSpPr>
          <a:xfrm>
            <a:off x="1767069" y="3360146"/>
            <a:ext cx="286324" cy="348163"/>
            <a:chOff x="1767069" y="3360146"/>
            <a:chExt cx="286324" cy="348163"/>
          </a:xfrm>
        </p:grpSpPr>
        <p:sp>
          <p:nvSpPr>
            <p:cNvPr id="10733" name="Google Shape;10733;p7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0"/>
          <p:cNvGrpSpPr/>
          <p:nvPr/>
        </p:nvGrpSpPr>
        <p:grpSpPr>
          <a:xfrm>
            <a:off x="7149944" y="4266131"/>
            <a:ext cx="260283" cy="345914"/>
            <a:chOff x="7149944" y="4266131"/>
            <a:chExt cx="260283" cy="345914"/>
          </a:xfrm>
        </p:grpSpPr>
        <p:sp>
          <p:nvSpPr>
            <p:cNvPr id="10741" name="Google Shape;10741;p7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0"/>
          <p:cNvGrpSpPr/>
          <p:nvPr/>
        </p:nvGrpSpPr>
        <p:grpSpPr>
          <a:xfrm>
            <a:off x="6695051" y="4259351"/>
            <a:ext cx="270104" cy="360233"/>
            <a:chOff x="6695051" y="4259351"/>
            <a:chExt cx="270104" cy="360233"/>
          </a:xfrm>
        </p:grpSpPr>
        <p:sp>
          <p:nvSpPr>
            <p:cNvPr id="10748" name="Google Shape;10748;p7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0"/>
          <p:cNvGrpSpPr/>
          <p:nvPr/>
        </p:nvGrpSpPr>
        <p:grpSpPr>
          <a:xfrm>
            <a:off x="8047661" y="4257451"/>
            <a:ext cx="277263" cy="362514"/>
            <a:chOff x="8047661" y="4257451"/>
            <a:chExt cx="277263" cy="362514"/>
          </a:xfrm>
        </p:grpSpPr>
        <p:sp>
          <p:nvSpPr>
            <p:cNvPr id="10753" name="Google Shape;10753;p7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0"/>
          <p:cNvGrpSpPr/>
          <p:nvPr/>
        </p:nvGrpSpPr>
        <p:grpSpPr>
          <a:xfrm>
            <a:off x="6248078" y="3784468"/>
            <a:ext cx="277263" cy="356115"/>
            <a:chOff x="6248078" y="3784468"/>
            <a:chExt cx="277263" cy="356115"/>
          </a:xfrm>
        </p:grpSpPr>
        <p:sp>
          <p:nvSpPr>
            <p:cNvPr id="10758" name="Google Shape;10758;p7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0"/>
          <p:cNvGrpSpPr/>
          <p:nvPr/>
        </p:nvGrpSpPr>
        <p:grpSpPr>
          <a:xfrm>
            <a:off x="5800725" y="3785989"/>
            <a:ext cx="277644" cy="354594"/>
            <a:chOff x="5800725" y="3785989"/>
            <a:chExt cx="277644" cy="354594"/>
          </a:xfrm>
        </p:grpSpPr>
        <p:sp>
          <p:nvSpPr>
            <p:cNvPr id="10764" name="Google Shape;10764;p7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70"/>
          <p:cNvGrpSpPr/>
          <p:nvPr/>
        </p:nvGrpSpPr>
        <p:grpSpPr>
          <a:xfrm>
            <a:off x="2206122" y="3360748"/>
            <a:ext cx="308183" cy="347561"/>
            <a:chOff x="2206122" y="3360748"/>
            <a:chExt cx="308183" cy="347561"/>
          </a:xfrm>
        </p:grpSpPr>
        <p:sp>
          <p:nvSpPr>
            <p:cNvPr id="10772" name="Google Shape;10772;p7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70"/>
          <p:cNvGrpSpPr/>
          <p:nvPr/>
        </p:nvGrpSpPr>
        <p:grpSpPr>
          <a:xfrm>
            <a:off x="5353403" y="3785609"/>
            <a:ext cx="277992" cy="354974"/>
            <a:chOff x="5353403" y="3785609"/>
            <a:chExt cx="277992" cy="354974"/>
          </a:xfrm>
        </p:grpSpPr>
        <p:sp>
          <p:nvSpPr>
            <p:cNvPr id="10778" name="Google Shape;10778;p7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0"/>
          <p:cNvGrpSpPr/>
          <p:nvPr/>
        </p:nvGrpSpPr>
        <p:grpSpPr>
          <a:xfrm>
            <a:off x="4896229" y="3785989"/>
            <a:ext cx="278784" cy="354594"/>
            <a:chOff x="4896229" y="3785989"/>
            <a:chExt cx="278784" cy="354594"/>
          </a:xfrm>
        </p:grpSpPr>
        <p:sp>
          <p:nvSpPr>
            <p:cNvPr id="10785" name="Google Shape;10785;p7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0"/>
          <p:cNvGrpSpPr/>
          <p:nvPr/>
        </p:nvGrpSpPr>
        <p:grpSpPr>
          <a:xfrm>
            <a:off x="7592387" y="3787858"/>
            <a:ext cx="273874" cy="351204"/>
            <a:chOff x="7592387" y="3787858"/>
            <a:chExt cx="273874" cy="351204"/>
          </a:xfrm>
        </p:grpSpPr>
        <p:sp>
          <p:nvSpPr>
            <p:cNvPr id="10792" name="Google Shape;10792;p7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0"/>
          <p:cNvGrpSpPr/>
          <p:nvPr/>
        </p:nvGrpSpPr>
        <p:grpSpPr>
          <a:xfrm>
            <a:off x="7145794" y="3787858"/>
            <a:ext cx="274254" cy="350444"/>
            <a:chOff x="7145794" y="3787858"/>
            <a:chExt cx="274254" cy="350444"/>
          </a:xfrm>
        </p:grpSpPr>
        <p:sp>
          <p:nvSpPr>
            <p:cNvPr id="10797" name="Google Shape;10797;p7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70"/>
          <p:cNvGrpSpPr/>
          <p:nvPr/>
        </p:nvGrpSpPr>
        <p:grpSpPr>
          <a:xfrm>
            <a:off x="8054060" y="3787098"/>
            <a:ext cx="266334" cy="353834"/>
            <a:chOff x="8054060" y="3787098"/>
            <a:chExt cx="266334" cy="353834"/>
          </a:xfrm>
        </p:grpSpPr>
        <p:sp>
          <p:nvSpPr>
            <p:cNvPr id="10804" name="Google Shape;10804;p7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70"/>
          <p:cNvGrpSpPr/>
          <p:nvPr/>
        </p:nvGrpSpPr>
        <p:grpSpPr>
          <a:xfrm>
            <a:off x="6702211" y="3782599"/>
            <a:ext cx="270104" cy="361754"/>
            <a:chOff x="6702211" y="3782599"/>
            <a:chExt cx="270104" cy="361754"/>
          </a:xfrm>
        </p:grpSpPr>
        <p:sp>
          <p:nvSpPr>
            <p:cNvPr id="10809" name="Google Shape;10809;p7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0"/>
          <p:cNvGrpSpPr/>
          <p:nvPr/>
        </p:nvGrpSpPr>
        <p:grpSpPr>
          <a:xfrm>
            <a:off x="3516886" y="3438727"/>
            <a:ext cx="391854" cy="269922"/>
            <a:chOff x="3516850" y="3406526"/>
            <a:chExt cx="369674" cy="254644"/>
          </a:xfrm>
        </p:grpSpPr>
        <p:sp>
          <p:nvSpPr>
            <p:cNvPr id="10815" name="Google Shape;10815;p7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0"/>
          <p:cNvGrpSpPr/>
          <p:nvPr/>
        </p:nvGrpSpPr>
        <p:grpSpPr>
          <a:xfrm>
            <a:off x="1310655" y="3360527"/>
            <a:ext cx="306314" cy="347403"/>
            <a:chOff x="1310655" y="3360527"/>
            <a:chExt cx="306314" cy="347403"/>
          </a:xfrm>
        </p:grpSpPr>
        <p:sp>
          <p:nvSpPr>
            <p:cNvPr id="10820" name="Google Shape;10820;p7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0"/>
          <p:cNvGrpSpPr/>
          <p:nvPr/>
        </p:nvGrpSpPr>
        <p:grpSpPr>
          <a:xfrm>
            <a:off x="3119678" y="3360146"/>
            <a:ext cx="269343" cy="348543"/>
            <a:chOff x="3119678" y="3360146"/>
            <a:chExt cx="269343" cy="348543"/>
          </a:xfrm>
        </p:grpSpPr>
        <p:sp>
          <p:nvSpPr>
            <p:cNvPr id="10826" name="Google Shape;10826;p7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70"/>
          <p:cNvGrpSpPr/>
          <p:nvPr/>
        </p:nvGrpSpPr>
        <p:grpSpPr>
          <a:xfrm>
            <a:off x="3967213" y="3356947"/>
            <a:ext cx="368185" cy="354753"/>
            <a:chOff x="3967213" y="3356947"/>
            <a:chExt cx="368185" cy="354753"/>
          </a:xfrm>
        </p:grpSpPr>
        <p:sp>
          <p:nvSpPr>
            <p:cNvPr id="10834" name="Google Shape;10834;p7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0"/>
          <p:cNvGrpSpPr/>
          <p:nvPr/>
        </p:nvGrpSpPr>
        <p:grpSpPr>
          <a:xfrm>
            <a:off x="871254" y="3360146"/>
            <a:ext cx="285183" cy="347023"/>
            <a:chOff x="871254" y="3360146"/>
            <a:chExt cx="285183" cy="347023"/>
          </a:xfrm>
        </p:grpSpPr>
        <p:sp>
          <p:nvSpPr>
            <p:cNvPr id="10840" name="Google Shape;10840;p7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0"/>
          <p:cNvGrpSpPr/>
          <p:nvPr/>
        </p:nvGrpSpPr>
        <p:grpSpPr>
          <a:xfrm>
            <a:off x="2665165" y="3360146"/>
            <a:ext cx="281794" cy="349684"/>
            <a:chOff x="2665165" y="3360146"/>
            <a:chExt cx="281794" cy="349684"/>
          </a:xfrm>
        </p:grpSpPr>
        <p:sp>
          <p:nvSpPr>
            <p:cNvPr id="10845" name="Google Shape;10845;p7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0"/>
          <p:cNvGrpSpPr/>
          <p:nvPr/>
        </p:nvGrpSpPr>
        <p:grpSpPr>
          <a:xfrm>
            <a:off x="7156344" y="3347696"/>
            <a:ext cx="264465" cy="353074"/>
            <a:chOff x="7156344" y="3347696"/>
            <a:chExt cx="264465" cy="353074"/>
          </a:xfrm>
        </p:grpSpPr>
        <p:sp>
          <p:nvSpPr>
            <p:cNvPr id="10851" name="Google Shape;10851;p7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70"/>
          <p:cNvGrpSpPr/>
          <p:nvPr/>
        </p:nvGrpSpPr>
        <p:grpSpPr>
          <a:xfrm>
            <a:off x="6703732" y="3346936"/>
            <a:ext cx="264813" cy="352693"/>
            <a:chOff x="6703732" y="3346936"/>
            <a:chExt cx="264813" cy="352693"/>
          </a:xfrm>
        </p:grpSpPr>
        <p:sp>
          <p:nvSpPr>
            <p:cNvPr id="10857" name="Google Shape;10857;p7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0"/>
          <p:cNvGrpSpPr/>
          <p:nvPr/>
        </p:nvGrpSpPr>
        <p:grpSpPr>
          <a:xfrm>
            <a:off x="6252228" y="3346936"/>
            <a:ext cx="265193" cy="352693"/>
            <a:chOff x="6252228" y="3346936"/>
            <a:chExt cx="265193" cy="352693"/>
          </a:xfrm>
        </p:grpSpPr>
        <p:sp>
          <p:nvSpPr>
            <p:cNvPr id="10863" name="Google Shape;10863;p7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0"/>
          <p:cNvGrpSpPr/>
          <p:nvPr/>
        </p:nvGrpSpPr>
        <p:grpSpPr>
          <a:xfrm>
            <a:off x="5801105" y="3347696"/>
            <a:ext cx="264813" cy="351933"/>
            <a:chOff x="5801105" y="3347696"/>
            <a:chExt cx="264813" cy="351933"/>
          </a:xfrm>
        </p:grpSpPr>
        <p:sp>
          <p:nvSpPr>
            <p:cNvPr id="10867" name="Google Shape;10867;p7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0"/>
          <p:cNvGrpSpPr/>
          <p:nvPr/>
        </p:nvGrpSpPr>
        <p:grpSpPr>
          <a:xfrm>
            <a:off x="5349253" y="3346936"/>
            <a:ext cx="265922" cy="352693"/>
            <a:chOff x="5349253" y="3346936"/>
            <a:chExt cx="265922" cy="352693"/>
          </a:xfrm>
        </p:grpSpPr>
        <p:sp>
          <p:nvSpPr>
            <p:cNvPr id="10872" name="Google Shape;10872;p7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0"/>
          <p:cNvGrpSpPr/>
          <p:nvPr/>
        </p:nvGrpSpPr>
        <p:grpSpPr>
          <a:xfrm>
            <a:off x="4907159" y="3346936"/>
            <a:ext cx="264845" cy="354214"/>
            <a:chOff x="4907159" y="3346936"/>
            <a:chExt cx="264845" cy="354214"/>
          </a:xfrm>
        </p:grpSpPr>
        <p:sp>
          <p:nvSpPr>
            <p:cNvPr id="10879" name="Google Shape;10879;p7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0"/>
          <p:cNvGrpSpPr/>
          <p:nvPr/>
        </p:nvGrpSpPr>
        <p:grpSpPr>
          <a:xfrm>
            <a:off x="8048421" y="3334486"/>
            <a:ext cx="276503" cy="369674"/>
            <a:chOff x="8048421" y="3334486"/>
            <a:chExt cx="276503" cy="369674"/>
          </a:xfrm>
        </p:grpSpPr>
        <p:sp>
          <p:nvSpPr>
            <p:cNvPr id="10882" name="Google Shape;10882;p7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0"/>
          <p:cNvGrpSpPr/>
          <p:nvPr/>
        </p:nvGrpSpPr>
        <p:grpSpPr>
          <a:xfrm>
            <a:off x="7575787" y="3329955"/>
            <a:ext cx="295384" cy="376834"/>
            <a:chOff x="7575787" y="3329955"/>
            <a:chExt cx="295384" cy="376834"/>
          </a:xfrm>
        </p:grpSpPr>
        <p:sp>
          <p:nvSpPr>
            <p:cNvPr id="10889" name="Google Shape;10889;p7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70"/>
          <p:cNvGrpSpPr/>
          <p:nvPr/>
        </p:nvGrpSpPr>
        <p:grpSpPr>
          <a:xfrm>
            <a:off x="864062" y="2884503"/>
            <a:ext cx="264084" cy="347783"/>
            <a:chOff x="864062" y="2884503"/>
            <a:chExt cx="264084" cy="347783"/>
          </a:xfrm>
        </p:grpSpPr>
        <p:sp>
          <p:nvSpPr>
            <p:cNvPr id="10896" name="Google Shape;10896;p7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0"/>
          <p:cNvGrpSpPr/>
          <p:nvPr/>
        </p:nvGrpSpPr>
        <p:grpSpPr>
          <a:xfrm>
            <a:off x="3978523" y="2884661"/>
            <a:ext cx="348955" cy="346516"/>
            <a:chOff x="3978523" y="2884661"/>
            <a:chExt cx="348955" cy="346516"/>
          </a:xfrm>
        </p:grpSpPr>
        <p:sp>
          <p:nvSpPr>
            <p:cNvPr id="10907" name="Google Shape;10907;p7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0"/>
          <p:cNvGrpSpPr/>
          <p:nvPr/>
        </p:nvGrpSpPr>
        <p:grpSpPr>
          <a:xfrm>
            <a:off x="3527780" y="2885263"/>
            <a:ext cx="347435" cy="345534"/>
            <a:chOff x="3527780" y="2885263"/>
            <a:chExt cx="347435" cy="345534"/>
          </a:xfrm>
        </p:grpSpPr>
        <p:sp>
          <p:nvSpPr>
            <p:cNvPr id="10916" name="Google Shape;10916;p7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0"/>
          <p:cNvGrpSpPr/>
          <p:nvPr/>
        </p:nvGrpSpPr>
        <p:grpSpPr>
          <a:xfrm>
            <a:off x="2239671" y="2884503"/>
            <a:ext cx="218053" cy="348543"/>
            <a:chOff x="2239671" y="2884503"/>
            <a:chExt cx="218053" cy="348543"/>
          </a:xfrm>
        </p:grpSpPr>
        <p:sp>
          <p:nvSpPr>
            <p:cNvPr id="10940" name="Google Shape;10940;p7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0"/>
          <p:cNvGrpSpPr/>
          <p:nvPr/>
        </p:nvGrpSpPr>
        <p:grpSpPr>
          <a:xfrm>
            <a:off x="2691555" y="2884503"/>
            <a:ext cx="215044" cy="348924"/>
            <a:chOff x="2691555" y="2884503"/>
            <a:chExt cx="215044" cy="348924"/>
          </a:xfrm>
        </p:grpSpPr>
        <p:sp>
          <p:nvSpPr>
            <p:cNvPr id="10946" name="Google Shape;10946;p7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0"/>
          <p:cNvGrpSpPr/>
          <p:nvPr/>
        </p:nvGrpSpPr>
        <p:grpSpPr>
          <a:xfrm>
            <a:off x="1770459" y="2884503"/>
            <a:ext cx="254644" cy="348828"/>
            <a:chOff x="1770459" y="2884503"/>
            <a:chExt cx="254644" cy="348828"/>
          </a:xfrm>
        </p:grpSpPr>
        <p:sp>
          <p:nvSpPr>
            <p:cNvPr id="10950" name="Google Shape;10950;p7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70"/>
          <p:cNvGrpSpPr/>
          <p:nvPr/>
        </p:nvGrpSpPr>
        <p:grpSpPr>
          <a:xfrm>
            <a:off x="1317466" y="2884883"/>
            <a:ext cx="258382" cy="348543"/>
            <a:chOff x="1317466" y="2884883"/>
            <a:chExt cx="258382" cy="348543"/>
          </a:xfrm>
        </p:grpSpPr>
        <p:sp>
          <p:nvSpPr>
            <p:cNvPr id="10959" name="Google Shape;10959;p7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0"/>
          <p:cNvGrpSpPr/>
          <p:nvPr/>
        </p:nvGrpSpPr>
        <p:grpSpPr>
          <a:xfrm>
            <a:off x="3121167" y="2884883"/>
            <a:ext cx="258414" cy="348543"/>
            <a:chOff x="3121167" y="2884883"/>
            <a:chExt cx="258414" cy="348543"/>
          </a:xfrm>
        </p:grpSpPr>
        <p:sp>
          <p:nvSpPr>
            <p:cNvPr id="10968" name="Google Shape;10968;p7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70"/>
          <p:cNvGrpSpPr/>
          <p:nvPr/>
        </p:nvGrpSpPr>
        <p:grpSpPr>
          <a:xfrm>
            <a:off x="4899999" y="2882095"/>
            <a:ext cx="271244" cy="346801"/>
            <a:chOff x="4899999" y="2882095"/>
            <a:chExt cx="271244" cy="346801"/>
          </a:xfrm>
        </p:grpSpPr>
        <p:sp>
          <p:nvSpPr>
            <p:cNvPr id="10977" name="Google Shape;10977;p7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70"/>
          <p:cNvGrpSpPr/>
          <p:nvPr/>
        </p:nvGrpSpPr>
        <p:grpSpPr>
          <a:xfrm>
            <a:off x="7162775" y="2881113"/>
            <a:ext cx="259523" cy="346294"/>
            <a:chOff x="7162775" y="2881113"/>
            <a:chExt cx="259523" cy="346294"/>
          </a:xfrm>
        </p:grpSpPr>
        <p:sp>
          <p:nvSpPr>
            <p:cNvPr id="10988" name="Google Shape;10988;p7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0"/>
          <p:cNvGrpSpPr/>
          <p:nvPr/>
        </p:nvGrpSpPr>
        <p:grpSpPr>
          <a:xfrm>
            <a:off x="6709751" y="2881842"/>
            <a:ext cx="261075" cy="347815"/>
            <a:chOff x="6709751" y="2881842"/>
            <a:chExt cx="261075" cy="347815"/>
          </a:xfrm>
        </p:grpSpPr>
        <p:sp>
          <p:nvSpPr>
            <p:cNvPr id="10995" name="Google Shape;10995;p7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70"/>
          <p:cNvGrpSpPr/>
          <p:nvPr/>
        </p:nvGrpSpPr>
        <p:grpSpPr>
          <a:xfrm>
            <a:off x="5807156" y="2881113"/>
            <a:ext cx="261043" cy="348163"/>
            <a:chOff x="5807156" y="2881113"/>
            <a:chExt cx="261043" cy="348163"/>
          </a:xfrm>
        </p:grpSpPr>
        <p:sp>
          <p:nvSpPr>
            <p:cNvPr id="11002" name="Google Shape;11002;p7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0"/>
          <p:cNvGrpSpPr/>
          <p:nvPr/>
        </p:nvGrpSpPr>
        <p:grpSpPr>
          <a:xfrm>
            <a:off x="5355653" y="2881493"/>
            <a:ext cx="262184" cy="346643"/>
            <a:chOff x="5355653" y="2881493"/>
            <a:chExt cx="262184" cy="346643"/>
          </a:xfrm>
        </p:grpSpPr>
        <p:sp>
          <p:nvSpPr>
            <p:cNvPr id="11008" name="Google Shape;11008;p7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70"/>
          <p:cNvGrpSpPr/>
          <p:nvPr/>
        </p:nvGrpSpPr>
        <p:grpSpPr>
          <a:xfrm>
            <a:off x="8055961" y="2881842"/>
            <a:ext cx="260283" cy="345914"/>
            <a:chOff x="8055961" y="2881842"/>
            <a:chExt cx="260283" cy="345914"/>
          </a:xfrm>
        </p:grpSpPr>
        <p:sp>
          <p:nvSpPr>
            <p:cNvPr id="11014" name="Google Shape;11014;p7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70"/>
          <p:cNvGrpSpPr/>
          <p:nvPr/>
        </p:nvGrpSpPr>
        <p:grpSpPr>
          <a:xfrm>
            <a:off x="7609368" y="2893912"/>
            <a:ext cx="264813" cy="353105"/>
            <a:chOff x="7609368" y="2893912"/>
            <a:chExt cx="264813" cy="353105"/>
          </a:xfrm>
        </p:grpSpPr>
        <p:sp>
          <p:nvSpPr>
            <p:cNvPr id="11019" name="Google Shape;11019;p7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0"/>
          <p:cNvGrpSpPr/>
          <p:nvPr/>
        </p:nvGrpSpPr>
        <p:grpSpPr>
          <a:xfrm>
            <a:off x="6248458" y="2869772"/>
            <a:ext cx="270864" cy="360645"/>
            <a:chOff x="6248458" y="2869772"/>
            <a:chExt cx="270864" cy="360645"/>
          </a:xfrm>
        </p:grpSpPr>
        <p:sp>
          <p:nvSpPr>
            <p:cNvPr id="11026" name="Google Shape;11026;p7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0"/>
          <p:cNvGrpSpPr/>
          <p:nvPr/>
        </p:nvGrpSpPr>
        <p:grpSpPr>
          <a:xfrm>
            <a:off x="3075928" y="2445798"/>
            <a:ext cx="363243" cy="300675"/>
            <a:chOff x="3075928" y="2445798"/>
            <a:chExt cx="363243" cy="300675"/>
          </a:xfrm>
        </p:grpSpPr>
        <p:sp>
          <p:nvSpPr>
            <p:cNvPr id="11032" name="Google Shape;11032;p7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70"/>
          <p:cNvGrpSpPr/>
          <p:nvPr/>
        </p:nvGrpSpPr>
        <p:grpSpPr>
          <a:xfrm>
            <a:off x="2633105" y="2431859"/>
            <a:ext cx="363243" cy="328585"/>
            <a:chOff x="2633105" y="2431859"/>
            <a:chExt cx="363243" cy="328585"/>
          </a:xfrm>
        </p:grpSpPr>
        <p:sp>
          <p:nvSpPr>
            <p:cNvPr id="11044" name="Google Shape;11044;p7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0"/>
          <p:cNvGrpSpPr/>
          <p:nvPr/>
        </p:nvGrpSpPr>
        <p:grpSpPr>
          <a:xfrm>
            <a:off x="2189142" y="2421310"/>
            <a:ext cx="365904" cy="350064"/>
            <a:chOff x="2189142" y="2421310"/>
            <a:chExt cx="365904" cy="350064"/>
          </a:xfrm>
        </p:grpSpPr>
        <p:sp>
          <p:nvSpPr>
            <p:cNvPr id="11053" name="Google Shape;11053;p7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7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70"/>
          <p:cNvGrpSpPr/>
          <p:nvPr/>
        </p:nvGrpSpPr>
        <p:grpSpPr>
          <a:xfrm>
            <a:off x="3961923" y="2486317"/>
            <a:ext cx="364415" cy="220936"/>
            <a:chOff x="3961923" y="2486317"/>
            <a:chExt cx="364415" cy="220936"/>
          </a:xfrm>
        </p:grpSpPr>
        <p:sp>
          <p:nvSpPr>
            <p:cNvPr id="11064" name="Google Shape;11064;p7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7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9" name="Google Shape;11069;p70"/>
          <p:cNvGrpSpPr/>
          <p:nvPr/>
        </p:nvGrpSpPr>
        <p:grpSpPr>
          <a:xfrm>
            <a:off x="1303876" y="2419377"/>
            <a:ext cx="363275" cy="354626"/>
            <a:chOff x="1303876" y="2419377"/>
            <a:chExt cx="363275" cy="354626"/>
          </a:xfrm>
        </p:grpSpPr>
        <p:sp>
          <p:nvSpPr>
            <p:cNvPr id="11070" name="Google Shape;11070;p7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0"/>
          <p:cNvGrpSpPr/>
          <p:nvPr/>
        </p:nvGrpSpPr>
        <p:grpSpPr>
          <a:xfrm>
            <a:off x="861053" y="2414910"/>
            <a:ext cx="362134" cy="363623"/>
            <a:chOff x="861053" y="2414910"/>
            <a:chExt cx="362134" cy="363623"/>
          </a:xfrm>
        </p:grpSpPr>
        <p:sp>
          <p:nvSpPr>
            <p:cNvPr id="11079" name="Google Shape;11079;p7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70"/>
          <p:cNvGrpSpPr/>
          <p:nvPr/>
        </p:nvGrpSpPr>
        <p:grpSpPr>
          <a:xfrm>
            <a:off x="7594288" y="2415259"/>
            <a:ext cx="279513" cy="355735"/>
            <a:chOff x="7594288" y="2415259"/>
            <a:chExt cx="279513" cy="355735"/>
          </a:xfrm>
        </p:grpSpPr>
        <p:sp>
          <p:nvSpPr>
            <p:cNvPr id="11085" name="Google Shape;11085;p7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0"/>
          <p:cNvGrpSpPr/>
          <p:nvPr/>
        </p:nvGrpSpPr>
        <p:grpSpPr>
          <a:xfrm>
            <a:off x="7145794" y="2415639"/>
            <a:ext cx="278784" cy="355735"/>
            <a:chOff x="7145794" y="2415639"/>
            <a:chExt cx="278784" cy="355735"/>
          </a:xfrm>
        </p:grpSpPr>
        <p:sp>
          <p:nvSpPr>
            <p:cNvPr id="11092" name="Google Shape;11092;p7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0"/>
          <p:cNvGrpSpPr/>
          <p:nvPr/>
        </p:nvGrpSpPr>
        <p:grpSpPr>
          <a:xfrm>
            <a:off x="6698441" y="2414530"/>
            <a:ext cx="277644" cy="357984"/>
            <a:chOff x="6698441" y="2414530"/>
            <a:chExt cx="277644" cy="357984"/>
          </a:xfrm>
        </p:grpSpPr>
        <p:sp>
          <p:nvSpPr>
            <p:cNvPr id="11103" name="Google Shape;11103;p7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897750" y="2415639"/>
            <a:ext cx="279513" cy="357255"/>
            <a:chOff x="4897750" y="2415639"/>
            <a:chExt cx="279513" cy="357255"/>
          </a:xfrm>
        </p:grpSpPr>
        <p:sp>
          <p:nvSpPr>
            <p:cNvPr id="11110" name="Google Shape;11110;p7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0"/>
          <p:cNvGrpSpPr/>
          <p:nvPr/>
        </p:nvGrpSpPr>
        <p:grpSpPr>
          <a:xfrm>
            <a:off x="5812066" y="2416019"/>
            <a:ext cx="264813" cy="353454"/>
            <a:chOff x="5812066" y="2416019"/>
            <a:chExt cx="264813" cy="353454"/>
          </a:xfrm>
        </p:grpSpPr>
        <p:sp>
          <p:nvSpPr>
            <p:cNvPr id="11119" name="Google Shape;11119;p7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0"/>
          <p:cNvGrpSpPr/>
          <p:nvPr/>
        </p:nvGrpSpPr>
        <p:grpSpPr>
          <a:xfrm>
            <a:off x="8054820" y="2416399"/>
            <a:ext cx="264433" cy="353454"/>
            <a:chOff x="8054820" y="2416399"/>
            <a:chExt cx="264433" cy="353454"/>
          </a:xfrm>
        </p:grpSpPr>
        <p:sp>
          <p:nvSpPr>
            <p:cNvPr id="11127" name="Google Shape;11127;p7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0"/>
          <p:cNvGrpSpPr/>
          <p:nvPr/>
        </p:nvGrpSpPr>
        <p:grpSpPr>
          <a:xfrm>
            <a:off x="5356413" y="2413390"/>
            <a:ext cx="271212" cy="361374"/>
            <a:chOff x="5356413" y="2413390"/>
            <a:chExt cx="271212" cy="361374"/>
          </a:xfrm>
        </p:grpSpPr>
        <p:sp>
          <p:nvSpPr>
            <p:cNvPr id="11134" name="Google Shape;11134;p7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0"/>
          <p:cNvGrpSpPr/>
          <p:nvPr/>
        </p:nvGrpSpPr>
        <p:grpSpPr>
          <a:xfrm>
            <a:off x="6255238" y="2412249"/>
            <a:ext cx="271244" cy="360994"/>
            <a:chOff x="6255238" y="2412249"/>
            <a:chExt cx="271244" cy="360994"/>
          </a:xfrm>
        </p:grpSpPr>
        <p:sp>
          <p:nvSpPr>
            <p:cNvPr id="11140" name="Google Shape;11140;p7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2185372" y="1957799"/>
            <a:ext cx="366664" cy="366981"/>
            <a:chOff x="2185372" y="1957799"/>
            <a:chExt cx="366664" cy="366981"/>
          </a:xfrm>
        </p:grpSpPr>
        <p:sp>
          <p:nvSpPr>
            <p:cNvPr id="11147" name="Google Shape;11147;p7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0"/>
          <p:cNvGrpSpPr/>
          <p:nvPr/>
        </p:nvGrpSpPr>
        <p:grpSpPr>
          <a:xfrm>
            <a:off x="1737258" y="1988371"/>
            <a:ext cx="370814" cy="307359"/>
            <a:chOff x="1737258" y="1988371"/>
            <a:chExt cx="370814" cy="307359"/>
          </a:xfrm>
        </p:grpSpPr>
        <p:sp>
          <p:nvSpPr>
            <p:cNvPr id="11156" name="Google Shape;11156;p7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0"/>
          <p:cNvGrpSpPr/>
          <p:nvPr/>
        </p:nvGrpSpPr>
        <p:grpSpPr>
          <a:xfrm>
            <a:off x="848983" y="1989511"/>
            <a:ext cx="369294" cy="304350"/>
            <a:chOff x="848983" y="1989511"/>
            <a:chExt cx="369294" cy="304350"/>
          </a:xfrm>
        </p:grpSpPr>
        <p:sp>
          <p:nvSpPr>
            <p:cNvPr id="11161" name="Google Shape;11161;p7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0"/>
          <p:cNvGrpSpPr/>
          <p:nvPr/>
        </p:nvGrpSpPr>
        <p:grpSpPr>
          <a:xfrm>
            <a:off x="3074027" y="1983777"/>
            <a:ext cx="380604" cy="313854"/>
            <a:chOff x="3074027" y="1983777"/>
            <a:chExt cx="380604" cy="313854"/>
          </a:xfrm>
        </p:grpSpPr>
        <p:sp>
          <p:nvSpPr>
            <p:cNvPr id="11167" name="Google Shape;11167;p7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0"/>
          <p:cNvGrpSpPr/>
          <p:nvPr/>
        </p:nvGrpSpPr>
        <p:grpSpPr>
          <a:xfrm>
            <a:off x="3522521" y="1975857"/>
            <a:ext cx="367013" cy="331278"/>
            <a:chOff x="3522521" y="1975857"/>
            <a:chExt cx="367013" cy="331278"/>
          </a:xfrm>
        </p:grpSpPr>
        <p:sp>
          <p:nvSpPr>
            <p:cNvPr id="11173" name="Google Shape;11173;p7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2630824" y="1976966"/>
            <a:ext cx="368185" cy="330454"/>
            <a:chOff x="2630824" y="1976966"/>
            <a:chExt cx="368185" cy="330454"/>
          </a:xfrm>
        </p:grpSpPr>
        <p:sp>
          <p:nvSpPr>
            <p:cNvPr id="11181" name="Google Shape;11181;p7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1293706" y="1966416"/>
            <a:ext cx="369294" cy="350444"/>
            <a:chOff x="1293706" y="1966416"/>
            <a:chExt cx="369294" cy="350444"/>
          </a:xfrm>
        </p:grpSpPr>
        <p:sp>
          <p:nvSpPr>
            <p:cNvPr id="11190" name="Google Shape;11190;p7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3967213" y="1975477"/>
            <a:ext cx="368185" cy="331816"/>
            <a:chOff x="3967213" y="1975477"/>
            <a:chExt cx="368185" cy="331816"/>
          </a:xfrm>
        </p:grpSpPr>
        <p:sp>
          <p:nvSpPr>
            <p:cNvPr id="11199" name="Google Shape;11199;p7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0"/>
          <p:cNvGrpSpPr/>
          <p:nvPr/>
        </p:nvGrpSpPr>
        <p:grpSpPr>
          <a:xfrm>
            <a:off x="8047661" y="1969046"/>
            <a:ext cx="279132" cy="356875"/>
            <a:chOff x="8047661" y="1969046"/>
            <a:chExt cx="279132" cy="356875"/>
          </a:xfrm>
        </p:grpSpPr>
        <p:sp>
          <p:nvSpPr>
            <p:cNvPr id="11203" name="Google Shape;11203;p7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7596157" y="1968159"/>
            <a:ext cx="279544" cy="358142"/>
            <a:chOff x="7596157" y="1968159"/>
            <a:chExt cx="279544" cy="358142"/>
          </a:xfrm>
        </p:grpSpPr>
        <p:sp>
          <p:nvSpPr>
            <p:cNvPr id="11208" name="Google Shape;11208;p7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70"/>
          <p:cNvGrpSpPr/>
          <p:nvPr/>
        </p:nvGrpSpPr>
        <p:grpSpPr>
          <a:xfrm>
            <a:off x="7147315" y="1969046"/>
            <a:ext cx="279513" cy="357636"/>
            <a:chOff x="7147315" y="1969046"/>
            <a:chExt cx="279513" cy="357636"/>
          </a:xfrm>
        </p:grpSpPr>
        <p:sp>
          <p:nvSpPr>
            <p:cNvPr id="11215" name="Google Shape;11215;p7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0"/>
          <p:cNvGrpSpPr/>
          <p:nvPr/>
        </p:nvGrpSpPr>
        <p:grpSpPr>
          <a:xfrm>
            <a:off x="6697681" y="1968317"/>
            <a:ext cx="280305" cy="359093"/>
            <a:chOff x="6697681" y="1968317"/>
            <a:chExt cx="280305" cy="359093"/>
          </a:xfrm>
        </p:grpSpPr>
        <p:sp>
          <p:nvSpPr>
            <p:cNvPr id="11223" name="Google Shape;11223;p7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0"/>
          <p:cNvGrpSpPr/>
          <p:nvPr/>
        </p:nvGrpSpPr>
        <p:grpSpPr>
          <a:xfrm>
            <a:off x="6248839" y="1967937"/>
            <a:ext cx="280273" cy="358744"/>
            <a:chOff x="6248839" y="1967937"/>
            <a:chExt cx="280273" cy="358744"/>
          </a:xfrm>
        </p:grpSpPr>
        <p:sp>
          <p:nvSpPr>
            <p:cNvPr id="11231" name="Google Shape;11231;p7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0"/>
          <p:cNvGrpSpPr/>
          <p:nvPr/>
        </p:nvGrpSpPr>
        <p:grpSpPr>
          <a:xfrm>
            <a:off x="5801485" y="1969046"/>
            <a:ext cx="279164" cy="357794"/>
            <a:chOff x="5801485" y="1969046"/>
            <a:chExt cx="279164" cy="357794"/>
          </a:xfrm>
        </p:grpSpPr>
        <p:sp>
          <p:nvSpPr>
            <p:cNvPr id="11238" name="Google Shape;11238;p7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0"/>
          <p:cNvGrpSpPr/>
          <p:nvPr/>
        </p:nvGrpSpPr>
        <p:grpSpPr>
          <a:xfrm>
            <a:off x="5352643" y="1969046"/>
            <a:ext cx="278404" cy="358364"/>
            <a:chOff x="5352643" y="1969046"/>
            <a:chExt cx="278404" cy="358364"/>
          </a:xfrm>
        </p:grpSpPr>
        <p:sp>
          <p:nvSpPr>
            <p:cNvPr id="11252" name="Google Shape;11252;p7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0"/>
          <p:cNvGrpSpPr/>
          <p:nvPr/>
        </p:nvGrpSpPr>
        <p:grpSpPr>
          <a:xfrm>
            <a:off x="4897750" y="1968317"/>
            <a:ext cx="279132" cy="358364"/>
            <a:chOff x="4897750" y="1968317"/>
            <a:chExt cx="279132" cy="358364"/>
          </a:xfrm>
        </p:grpSpPr>
        <p:sp>
          <p:nvSpPr>
            <p:cNvPr id="11257" name="Google Shape;11257;p7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0" name="Google Shape;11270;p7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1" name="Google Shape;11271;p70"/>
          <p:cNvGrpSpPr/>
          <p:nvPr/>
        </p:nvGrpSpPr>
        <p:grpSpPr>
          <a:xfrm>
            <a:off x="1767449" y="1513044"/>
            <a:ext cx="324403" cy="347783"/>
            <a:chOff x="1767449" y="1513044"/>
            <a:chExt cx="324403" cy="347783"/>
          </a:xfrm>
        </p:grpSpPr>
        <p:sp>
          <p:nvSpPr>
            <p:cNvPr id="11272" name="Google Shape;11272;p7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70"/>
          <p:cNvGrpSpPr/>
          <p:nvPr/>
        </p:nvGrpSpPr>
        <p:grpSpPr>
          <a:xfrm>
            <a:off x="4007193" y="1512727"/>
            <a:ext cx="320633" cy="348100"/>
            <a:chOff x="4007193" y="1512727"/>
            <a:chExt cx="320633" cy="348100"/>
          </a:xfrm>
        </p:grpSpPr>
        <p:sp>
          <p:nvSpPr>
            <p:cNvPr id="11282" name="Google Shape;11282;p7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70"/>
          <p:cNvGrpSpPr/>
          <p:nvPr/>
        </p:nvGrpSpPr>
        <p:grpSpPr>
          <a:xfrm>
            <a:off x="3530425" y="1508747"/>
            <a:ext cx="368175" cy="344594"/>
            <a:chOff x="3530425" y="1508747"/>
            <a:chExt cx="368175" cy="344594"/>
          </a:xfrm>
        </p:grpSpPr>
        <p:sp>
          <p:nvSpPr>
            <p:cNvPr id="11288" name="Google Shape;11288;p7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0"/>
          <p:cNvGrpSpPr/>
          <p:nvPr/>
        </p:nvGrpSpPr>
        <p:grpSpPr>
          <a:xfrm>
            <a:off x="3127598" y="1513234"/>
            <a:ext cx="289714" cy="347593"/>
            <a:chOff x="3127598" y="1513234"/>
            <a:chExt cx="289714" cy="347593"/>
          </a:xfrm>
        </p:grpSpPr>
        <p:sp>
          <p:nvSpPr>
            <p:cNvPr id="11293" name="Google Shape;11293;p7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70"/>
          <p:cNvGrpSpPr/>
          <p:nvPr/>
        </p:nvGrpSpPr>
        <p:grpSpPr>
          <a:xfrm>
            <a:off x="2662884" y="1513044"/>
            <a:ext cx="322914" cy="348543"/>
            <a:chOff x="2662884" y="1513044"/>
            <a:chExt cx="322914" cy="348543"/>
          </a:xfrm>
        </p:grpSpPr>
        <p:sp>
          <p:nvSpPr>
            <p:cNvPr id="11299" name="Google Shape;11299;p7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0"/>
          <p:cNvGrpSpPr/>
          <p:nvPr/>
        </p:nvGrpSpPr>
        <p:grpSpPr>
          <a:xfrm>
            <a:off x="2232511" y="1512759"/>
            <a:ext cx="299534" cy="348068"/>
            <a:chOff x="2232511" y="1512759"/>
            <a:chExt cx="299534" cy="348068"/>
          </a:xfrm>
        </p:grpSpPr>
        <p:sp>
          <p:nvSpPr>
            <p:cNvPr id="11310" name="Google Shape;11310;p7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0"/>
          <p:cNvGrpSpPr/>
          <p:nvPr/>
        </p:nvGrpSpPr>
        <p:grpSpPr>
          <a:xfrm>
            <a:off x="1331406" y="1513361"/>
            <a:ext cx="301784" cy="348607"/>
            <a:chOff x="1331406" y="1513361"/>
            <a:chExt cx="301784" cy="348607"/>
          </a:xfrm>
        </p:grpSpPr>
        <p:sp>
          <p:nvSpPr>
            <p:cNvPr id="11322" name="Google Shape;11322;p7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7144274" y="1500214"/>
            <a:ext cx="282174" cy="355735"/>
            <a:chOff x="7144274" y="1500214"/>
            <a:chExt cx="282174" cy="355735"/>
          </a:xfrm>
        </p:grpSpPr>
        <p:sp>
          <p:nvSpPr>
            <p:cNvPr id="11327" name="Google Shape;11327;p7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70"/>
          <p:cNvGrpSpPr/>
          <p:nvPr/>
        </p:nvGrpSpPr>
        <p:grpSpPr>
          <a:xfrm>
            <a:off x="6685262" y="1500214"/>
            <a:ext cx="289682" cy="354594"/>
            <a:chOff x="6685262" y="1500214"/>
            <a:chExt cx="289682" cy="354594"/>
          </a:xfrm>
        </p:grpSpPr>
        <p:sp>
          <p:nvSpPr>
            <p:cNvPr id="11334" name="Google Shape;11334;p7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6200938" y="1500594"/>
            <a:ext cx="322154" cy="355355"/>
            <a:chOff x="6200938" y="1500594"/>
            <a:chExt cx="322154" cy="355355"/>
          </a:xfrm>
        </p:grpSpPr>
        <p:sp>
          <p:nvSpPr>
            <p:cNvPr id="11339" name="Google Shape;11339;p7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5289631" y="1500214"/>
            <a:ext cx="332355" cy="354974"/>
            <a:chOff x="5289631" y="1500214"/>
            <a:chExt cx="332355" cy="354974"/>
          </a:xfrm>
        </p:grpSpPr>
        <p:sp>
          <p:nvSpPr>
            <p:cNvPr id="11345" name="Google Shape;11345;p7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0"/>
          <p:cNvGrpSpPr/>
          <p:nvPr/>
        </p:nvGrpSpPr>
        <p:grpSpPr>
          <a:xfrm>
            <a:off x="5748295" y="1499833"/>
            <a:ext cx="323294" cy="356115"/>
            <a:chOff x="5748295" y="1499833"/>
            <a:chExt cx="323294" cy="356115"/>
          </a:xfrm>
        </p:grpSpPr>
        <p:sp>
          <p:nvSpPr>
            <p:cNvPr id="11352" name="Google Shape;11352;p7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8047661" y="1501037"/>
            <a:ext cx="278404" cy="355260"/>
            <a:chOff x="8047661" y="1501037"/>
            <a:chExt cx="278404" cy="355260"/>
          </a:xfrm>
        </p:grpSpPr>
        <p:sp>
          <p:nvSpPr>
            <p:cNvPr id="11360" name="Google Shape;11360;p7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0"/>
          <p:cNvGrpSpPr/>
          <p:nvPr/>
        </p:nvGrpSpPr>
        <p:grpSpPr>
          <a:xfrm>
            <a:off x="4903389" y="1500214"/>
            <a:ext cx="267854" cy="355735"/>
            <a:chOff x="4903389" y="1500214"/>
            <a:chExt cx="267854" cy="355735"/>
          </a:xfrm>
        </p:grpSpPr>
        <p:sp>
          <p:nvSpPr>
            <p:cNvPr id="11365" name="Google Shape;11365;p7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70"/>
          <p:cNvGrpSpPr/>
          <p:nvPr/>
        </p:nvGrpSpPr>
        <p:grpSpPr>
          <a:xfrm>
            <a:off x="7613518" y="1501354"/>
            <a:ext cx="264433" cy="353074"/>
            <a:chOff x="7613518" y="1501354"/>
            <a:chExt cx="264433" cy="353074"/>
          </a:xfrm>
        </p:grpSpPr>
        <p:sp>
          <p:nvSpPr>
            <p:cNvPr id="11371" name="Google Shape;11371;p7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80"/>
        <p:cNvGrpSpPr/>
        <p:nvPr/>
      </p:nvGrpSpPr>
      <p:grpSpPr>
        <a:xfrm>
          <a:off x="0" y="0"/>
          <a:ext cx="0" cy="0"/>
          <a:chOff x="0" y="0"/>
          <a:chExt cx="0" cy="0"/>
        </a:xfrm>
      </p:grpSpPr>
      <p:sp>
        <p:nvSpPr>
          <p:cNvPr id="11381" name="Google Shape;11381;p7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82" name="Google Shape;11382;p7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383" name="Google Shape;11383;p71"/>
          <p:cNvGrpSpPr/>
          <p:nvPr/>
        </p:nvGrpSpPr>
        <p:grpSpPr>
          <a:xfrm>
            <a:off x="1757085" y="1500675"/>
            <a:ext cx="371069" cy="359396"/>
            <a:chOff x="1757085" y="1500675"/>
            <a:chExt cx="371069" cy="359396"/>
          </a:xfrm>
        </p:grpSpPr>
        <p:sp>
          <p:nvSpPr>
            <p:cNvPr id="11384" name="Google Shape;11384;p7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1"/>
          <p:cNvGrpSpPr/>
          <p:nvPr/>
        </p:nvGrpSpPr>
        <p:grpSpPr>
          <a:xfrm>
            <a:off x="2774209" y="1954691"/>
            <a:ext cx="116693" cy="374186"/>
            <a:chOff x="2774209" y="1954691"/>
            <a:chExt cx="116693" cy="374186"/>
          </a:xfrm>
        </p:grpSpPr>
        <p:sp>
          <p:nvSpPr>
            <p:cNvPr id="11414" name="Google Shape;11414;p7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1"/>
          <p:cNvGrpSpPr/>
          <p:nvPr/>
        </p:nvGrpSpPr>
        <p:grpSpPr>
          <a:xfrm>
            <a:off x="4017435" y="1499912"/>
            <a:ext cx="315092" cy="359397"/>
            <a:chOff x="4017435" y="1499912"/>
            <a:chExt cx="315092" cy="359397"/>
          </a:xfrm>
        </p:grpSpPr>
        <p:sp>
          <p:nvSpPr>
            <p:cNvPr id="11417" name="Google Shape;11417;p7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1"/>
          <p:cNvGrpSpPr/>
          <p:nvPr/>
        </p:nvGrpSpPr>
        <p:grpSpPr>
          <a:xfrm>
            <a:off x="3963652" y="1999759"/>
            <a:ext cx="374154" cy="284050"/>
            <a:chOff x="3963652" y="1999759"/>
            <a:chExt cx="374154" cy="284050"/>
          </a:xfrm>
        </p:grpSpPr>
        <p:sp>
          <p:nvSpPr>
            <p:cNvPr id="11420" name="Google Shape;11420;p7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1"/>
          <p:cNvGrpSpPr/>
          <p:nvPr/>
        </p:nvGrpSpPr>
        <p:grpSpPr>
          <a:xfrm>
            <a:off x="1777536" y="2014866"/>
            <a:ext cx="376444" cy="253772"/>
            <a:chOff x="1777536" y="2014866"/>
            <a:chExt cx="376444" cy="253772"/>
          </a:xfrm>
        </p:grpSpPr>
        <p:sp>
          <p:nvSpPr>
            <p:cNvPr id="11424" name="Google Shape;11424;p7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71"/>
          <p:cNvGrpSpPr/>
          <p:nvPr/>
        </p:nvGrpSpPr>
        <p:grpSpPr>
          <a:xfrm>
            <a:off x="1309875" y="2057326"/>
            <a:ext cx="374154" cy="169680"/>
            <a:chOff x="1309875" y="2057326"/>
            <a:chExt cx="374154" cy="169680"/>
          </a:xfrm>
        </p:grpSpPr>
        <p:sp>
          <p:nvSpPr>
            <p:cNvPr id="11430" name="Google Shape;11430;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1" name="Google Shape;11441;p7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2" name="Google Shape;11442;p71"/>
          <p:cNvGrpSpPr/>
          <p:nvPr/>
        </p:nvGrpSpPr>
        <p:grpSpPr>
          <a:xfrm>
            <a:off x="2347450" y="1954564"/>
            <a:ext cx="113639" cy="373168"/>
            <a:chOff x="2347450" y="1954564"/>
            <a:chExt cx="113639" cy="373168"/>
          </a:xfrm>
        </p:grpSpPr>
        <p:sp>
          <p:nvSpPr>
            <p:cNvPr id="11443" name="Google Shape;11443;p7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7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6" name="Google Shape;11446;p71"/>
          <p:cNvGrpSpPr/>
          <p:nvPr/>
        </p:nvGrpSpPr>
        <p:grpSpPr>
          <a:xfrm>
            <a:off x="3110102" y="1499880"/>
            <a:ext cx="330613" cy="358379"/>
            <a:chOff x="3110102" y="1499880"/>
            <a:chExt cx="330613" cy="358379"/>
          </a:xfrm>
        </p:grpSpPr>
        <p:sp>
          <p:nvSpPr>
            <p:cNvPr id="11447" name="Google Shape;11447;p7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4" name="Google Shape;11454;p7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5" name="Google Shape;11455;p71"/>
          <p:cNvGrpSpPr/>
          <p:nvPr/>
        </p:nvGrpSpPr>
        <p:grpSpPr>
          <a:xfrm>
            <a:off x="3485575" y="1999759"/>
            <a:ext cx="373772" cy="284050"/>
            <a:chOff x="3531200" y="1999759"/>
            <a:chExt cx="373772" cy="284050"/>
          </a:xfrm>
        </p:grpSpPr>
        <p:sp>
          <p:nvSpPr>
            <p:cNvPr id="11456" name="Google Shape;11456;p7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1"/>
          <p:cNvGrpSpPr/>
          <p:nvPr/>
        </p:nvGrpSpPr>
        <p:grpSpPr>
          <a:xfrm>
            <a:off x="2667058" y="1500293"/>
            <a:ext cx="330231" cy="359015"/>
            <a:chOff x="2667058" y="1500293"/>
            <a:chExt cx="330231" cy="359015"/>
          </a:xfrm>
        </p:grpSpPr>
        <p:sp>
          <p:nvSpPr>
            <p:cNvPr id="11461" name="Google Shape;11461;p7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1"/>
          <p:cNvGrpSpPr/>
          <p:nvPr/>
        </p:nvGrpSpPr>
        <p:grpSpPr>
          <a:xfrm>
            <a:off x="3567553" y="1499912"/>
            <a:ext cx="320022" cy="359778"/>
            <a:chOff x="3567553" y="1499912"/>
            <a:chExt cx="320022" cy="359778"/>
          </a:xfrm>
        </p:grpSpPr>
        <p:sp>
          <p:nvSpPr>
            <p:cNvPr id="11480" name="Google Shape;11480;p7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1"/>
          <p:cNvGrpSpPr/>
          <p:nvPr/>
        </p:nvGrpSpPr>
        <p:grpSpPr>
          <a:xfrm>
            <a:off x="1309875" y="1499912"/>
            <a:ext cx="359015" cy="358633"/>
            <a:chOff x="1309875" y="1499912"/>
            <a:chExt cx="359015" cy="358633"/>
          </a:xfrm>
        </p:grpSpPr>
        <p:sp>
          <p:nvSpPr>
            <p:cNvPr id="11487" name="Google Shape;11487;p7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1"/>
          <p:cNvGrpSpPr/>
          <p:nvPr/>
        </p:nvGrpSpPr>
        <p:grpSpPr>
          <a:xfrm>
            <a:off x="2219466" y="1500293"/>
            <a:ext cx="330613" cy="359015"/>
            <a:chOff x="2219466" y="1500293"/>
            <a:chExt cx="330613" cy="359015"/>
          </a:xfrm>
        </p:grpSpPr>
        <p:sp>
          <p:nvSpPr>
            <p:cNvPr id="11497" name="Google Shape;11497;p7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1"/>
          <p:cNvGrpSpPr/>
          <p:nvPr/>
        </p:nvGrpSpPr>
        <p:grpSpPr>
          <a:xfrm>
            <a:off x="5343544" y="1509358"/>
            <a:ext cx="244676" cy="351095"/>
            <a:chOff x="5343544" y="1509358"/>
            <a:chExt cx="244676" cy="351095"/>
          </a:xfrm>
        </p:grpSpPr>
        <p:sp>
          <p:nvSpPr>
            <p:cNvPr id="11500" name="Google Shape;11500;p7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71"/>
          <p:cNvGrpSpPr/>
          <p:nvPr/>
        </p:nvGrpSpPr>
        <p:grpSpPr>
          <a:xfrm>
            <a:off x="4882340" y="1509358"/>
            <a:ext cx="246171" cy="351095"/>
            <a:chOff x="4882340" y="1509358"/>
            <a:chExt cx="246171" cy="351095"/>
          </a:xfrm>
        </p:grpSpPr>
        <p:sp>
          <p:nvSpPr>
            <p:cNvPr id="11504" name="Google Shape;11504;p7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1"/>
          <p:cNvGrpSpPr/>
          <p:nvPr/>
        </p:nvGrpSpPr>
        <p:grpSpPr>
          <a:xfrm>
            <a:off x="6273204" y="1509008"/>
            <a:ext cx="236343" cy="351445"/>
            <a:chOff x="6273204" y="1509008"/>
            <a:chExt cx="236343" cy="351445"/>
          </a:xfrm>
        </p:grpSpPr>
        <p:sp>
          <p:nvSpPr>
            <p:cNvPr id="11510" name="Google Shape;11510;p7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2" name="Google Shape;11512;p7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1"/>
          <p:cNvGrpSpPr/>
          <p:nvPr/>
        </p:nvGrpSpPr>
        <p:grpSpPr>
          <a:xfrm>
            <a:off x="7219530" y="1508244"/>
            <a:ext cx="191625" cy="352209"/>
            <a:chOff x="7219530" y="1508244"/>
            <a:chExt cx="191625" cy="352209"/>
          </a:xfrm>
        </p:grpSpPr>
        <p:sp>
          <p:nvSpPr>
            <p:cNvPr id="11514" name="Google Shape;11514;p7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1"/>
          <p:cNvGrpSpPr/>
          <p:nvPr/>
        </p:nvGrpSpPr>
        <p:grpSpPr>
          <a:xfrm>
            <a:off x="7699309" y="1508626"/>
            <a:ext cx="154922" cy="351827"/>
            <a:chOff x="7699309" y="1508626"/>
            <a:chExt cx="154922" cy="351827"/>
          </a:xfrm>
        </p:grpSpPr>
        <p:sp>
          <p:nvSpPr>
            <p:cNvPr id="11517" name="Google Shape;11517;p7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71"/>
          <p:cNvGrpSpPr/>
          <p:nvPr/>
        </p:nvGrpSpPr>
        <p:grpSpPr>
          <a:xfrm>
            <a:off x="8161690" y="1509008"/>
            <a:ext cx="153396" cy="351064"/>
            <a:chOff x="8161690" y="1509008"/>
            <a:chExt cx="153396" cy="351064"/>
          </a:xfrm>
        </p:grpSpPr>
        <p:sp>
          <p:nvSpPr>
            <p:cNvPr id="11525" name="Google Shape;11525;p7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1"/>
          <p:cNvGrpSpPr/>
          <p:nvPr/>
        </p:nvGrpSpPr>
        <p:grpSpPr>
          <a:xfrm>
            <a:off x="6746940" y="1508881"/>
            <a:ext cx="213221" cy="352304"/>
            <a:chOff x="6746940" y="1508881"/>
            <a:chExt cx="213221" cy="352304"/>
          </a:xfrm>
        </p:grpSpPr>
        <p:sp>
          <p:nvSpPr>
            <p:cNvPr id="11530" name="Google Shape;11530;p7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1"/>
          <p:cNvGrpSpPr/>
          <p:nvPr/>
        </p:nvGrpSpPr>
        <p:grpSpPr>
          <a:xfrm>
            <a:off x="5770336" y="2007615"/>
            <a:ext cx="350682" cy="292097"/>
            <a:chOff x="5770336" y="2007615"/>
            <a:chExt cx="350682" cy="292097"/>
          </a:xfrm>
        </p:grpSpPr>
        <p:sp>
          <p:nvSpPr>
            <p:cNvPr id="11535" name="Google Shape;11535;p7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1"/>
          <p:cNvGrpSpPr/>
          <p:nvPr/>
        </p:nvGrpSpPr>
        <p:grpSpPr>
          <a:xfrm>
            <a:off x="5326878" y="1980358"/>
            <a:ext cx="350332" cy="346229"/>
            <a:chOff x="5326878" y="1980358"/>
            <a:chExt cx="350332" cy="346229"/>
          </a:xfrm>
        </p:grpSpPr>
        <p:sp>
          <p:nvSpPr>
            <p:cNvPr id="11540" name="Google Shape;11540;p7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7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71"/>
          <p:cNvGrpSpPr/>
          <p:nvPr/>
        </p:nvGrpSpPr>
        <p:grpSpPr>
          <a:xfrm>
            <a:off x="4883835" y="1992571"/>
            <a:ext cx="350300" cy="323043"/>
            <a:chOff x="4883835" y="1992571"/>
            <a:chExt cx="350300" cy="323043"/>
          </a:xfrm>
        </p:grpSpPr>
        <p:sp>
          <p:nvSpPr>
            <p:cNvPr id="11546" name="Google Shape;11546;p7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1"/>
          <p:cNvGrpSpPr/>
          <p:nvPr/>
        </p:nvGrpSpPr>
        <p:grpSpPr>
          <a:xfrm>
            <a:off x="7548967" y="1978927"/>
            <a:ext cx="333285" cy="349950"/>
            <a:chOff x="7548967" y="1978927"/>
            <a:chExt cx="333285" cy="349950"/>
          </a:xfrm>
        </p:grpSpPr>
        <p:sp>
          <p:nvSpPr>
            <p:cNvPr id="11553" name="Google Shape;11553;p7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1"/>
          <p:cNvGrpSpPr/>
          <p:nvPr/>
        </p:nvGrpSpPr>
        <p:grpSpPr>
          <a:xfrm>
            <a:off x="6214142" y="1978927"/>
            <a:ext cx="346515" cy="350300"/>
            <a:chOff x="6214142" y="1978927"/>
            <a:chExt cx="346515" cy="350300"/>
          </a:xfrm>
        </p:grpSpPr>
        <p:sp>
          <p:nvSpPr>
            <p:cNvPr id="11561" name="Google Shape;11561;p7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1"/>
          <p:cNvGrpSpPr/>
          <p:nvPr/>
        </p:nvGrpSpPr>
        <p:grpSpPr>
          <a:xfrm>
            <a:off x="7105923" y="1978545"/>
            <a:ext cx="333285" cy="350682"/>
            <a:chOff x="7105923" y="1978545"/>
            <a:chExt cx="333285" cy="350682"/>
          </a:xfrm>
        </p:grpSpPr>
        <p:sp>
          <p:nvSpPr>
            <p:cNvPr id="11564" name="Google Shape;11564;p7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1" name="Google Shape;11571;p7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3" name="Google Shape;11573;p71"/>
          <p:cNvGrpSpPr/>
          <p:nvPr/>
        </p:nvGrpSpPr>
        <p:grpSpPr>
          <a:xfrm>
            <a:off x="3616406" y="2422352"/>
            <a:ext cx="203393" cy="351827"/>
            <a:chOff x="3616406" y="2422352"/>
            <a:chExt cx="203393" cy="351827"/>
          </a:xfrm>
        </p:grpSpPr>
        <p:sp>
          <p:nvSpPr>
            <p:cNvPr id="11574" name="Google Shape;11574;p7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1"/>
          <p:cNvGrpSpPr/>
          <p:nvPr/>
        </p:nvGrpSpPr>
        <p:grpSpPr>
          <a:xfrm>
            <a:off x="878187" y="2421970"/>
            <a:ext cx="272696" cy="351827"/>
            <a:chOff x="913012" y="2421970"/>
            <a:chExt cx="272696" cy="351827"/>
          </a:xfrm>
        </p:grpSpPr>
        <p:sp>
          <p:nvSpPr>
            <p:cNvPr id="11577" name="Google Shape;11577;p7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1"/>
          <p:cNvGrpSpPr/>
          <p:nvPr/>
        </p:nvGrpSpPr>
        <p:grpSpPr>
          <a:xfrm>
            <a:off x="2274743" y="2422352"/>
            <a:ext cx="255649" cy="351445"/>
            <a:chOff x="2274743" y="2422352"/>
            <a:chExt cx="255649" cy="351445"/>
          </a:xfrm>
        </p:grpSpPr>
        <p:sp>
          <p:nvSpPr>
            <p:cNvPr id="11582" name="Google Shape;11582;p7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71"/>
          <p:cNvGrpSpPr/>
          <p:nvPr/>
        </p:nvGrpSpPr>
        <p:grpSpPr>
          <a:xfrm>
            <a:off x="2708723" y="2421239"/>
            <a:ext cx="246552" cy="352558"/>
            <a:chOff x="2708723" y="2421239"/>
            <a:chExt cx="246552" cy="352558"/>
          </a:xfrm>
        </p:grpSpPr>
        <p:sp>
          <p:nvSpPr>
            <p:cNvPr id="11586" name="Google Shape;11586;p7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1"/>
          <p:cNvGrpSpPr/>
          <p:nvPr/>
        </p:nvGrpSpPr>
        <p:grpSpPr>
          <a:xfrm>
            <a:off x="1835485" y="2422352"/>
            <a:ext cx="259433" cy="350714"/>
            <a:chOff x="1835485" y="2422352"/>
            <a:chExt cx="259433" cy="350714"/>
          </a:xfrm>
        </p:grpSpPr>
        <p:sp>
          <p:nvSpPr>
            <p:cNvPr id="11589" name="Google Shape;11589;p7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1"/>
          <p:cNvGrpSpPr/>
          <p:nvPr/>
        </p:nvGrpSpPr>
        <p:grpSpPr>
          <a:xfrm>
            <a:off x="3150240" y="2422352"/>
            <a:ext cx="212489" cy="351445"/>
            <a:chOff x="3150240" y="2422352"/>
            <a:chExt cx="212489" cy="351445"/>
          </a:xfrm>
        </p:grpSpPr>
        <p:sp>
          <p:nvSpPr>
            <p:cNvPr id="11597" name="Google Shape;11597;p7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1"/>
          <p:cNvGrpSpPr/>
          <p:nvPr/>
        </p:nvGrpSpPr>
        <p:grpSpPr>
          <a:xfrm>
            <a:off x="1367060" y="2422129"/>
            <a:ext cx="269261" cy="352050"/>
            <a:chOff x="1367060" y="2422129"/>
            <a:chExt cx="269261" cy="352050"/>
          </a:xfrm>
        </p:grpSpPr>
        <p:sp>
          <p:nvSpPr>
            <p:cNvPr id="11600" name="Google Shape;11600;p7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4" name="Google Shape;11614;p7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71"/>
          <p:cNvGrpSpPr/>
          <p:nvPr/>
        </p:nvGrpSpPr>
        <p:grpSpPr>
          <a:xfrm>
            <a:off x="4882690" y="2425405"/>
            <a:ext cx="274573" cy="350682"/>
            <a:chOff x="4882690" y="2425405"/>
            <a:chExt cx="274573" cy="350682"/>
          </a:xfrm>
        </p:grpSpPr>
        <p:sp>
          <p:nvSpPr>
            <p:cNvPr id="11616" name="Google Shape;11616;p7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1"/>
          <p:cNvGrpSpPr/>
          <p:nvPr/>
        </p:nvGrpSpPr>
        <p:grpSpPr>
          <a:xfrm>
            <a:off x="6627639" y="2443884"/>
            <a:ext cx="355993" cy="313247"/>
            <a:chOff x="6627639" y="2443884"/>
            <a:chExt cx="355993" cy="313247"/>
          </a:xfrm>
        </p:grpSpPr>
        <p:sp>
          <p:nvSpPr>
            <p:cNvPr id="11619" name="Google Shape;11619;p7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71"/>
          <p:cNvGrpSpPr/>
          <p:nvPr/>
        </p:nvGrpSpPr>
        <p:grpSpPr>
          <a:xfrm>
            <a:off x="6183451" y="2462140"/>
            <a:ext cx="351445" cy="277976"/>
            <a:chOff x="6183451" y="2462140"/>
            <a:chExt cx="351445" cy="277976"/>
          </a:xfrm>
        </p:grpSpPr>
        <p:sp>
          <p:nvSpPr>
            <p:cNvPr id="11623" name="Google Shape;11623;p7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1"/>
          <p:cNvGrpSpPr/>
          <p:nvPr/>
        </p:nvGrpSpPr>
        <p:grpSpPr>
          <a:xfrm>
            <a:off x="5735477" y="2429858"/>
            <a:ext cx="353354" cy="341299"/>
            <a:chOff x="5735477" y="2429858"/>
            <a:chExt cx="353354" cy="341299"/>
          </a:xfrm>
        </p:grpSpPr>
        <p:sp>
          <p:nvSpPr>
            <p:cNvPr id="11631" name="Google Shape;11631;p7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1"/>
          <p:cNvGrpSpPr/>
          <p:nvPr/>
        </p:nvGrpSpPr>
        <p:grpSpPr>
          <a:xfrm>
            <a:off x="5243735" y="2446973"/>
            <a:ext cx="405255" cy="275499"/>
            <a:chOff x="5283337" y="2478774"/>
            <a:chExt cx="358633" cy="243913"/>
          </a:xfrm>
        </p:grpSpPr>
        <p:sp>
          <p:nvSpPr>
            <p:cNvPr id="11638" name="Google Shape;11638;p7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1"/>
          <p:cNvGrpSpPr/>
          <p:nvPr/>
        </p:nvGrpSpPr>
        <p:grpSpPr>
          <a:xfrm>
            <a:off x="7964753" y="2470823"/>
            <a:ext cx="362068" cy="258670"/>
            <a:chOff x="7964753" y="2470823"/>
            <a:chExt cx="362068" cy="258670"/>
          </a:xfrm>
        </p:grpSpPr>
        <p:sp>
          <p:nvSpPr>
            <p:cNvPr id="11656" name="Google Shape;11656;p7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1"/>
          <p:cNvGrpSpPr/>
          <p:nvPr/>
        </p:nvGrpSpPr>
        <p:grpSpPr>
          <a:xfrm>
            <a:off x="7524349" y="2456447"/>
            <a:ext cx="350332" cy="288948"/>
            <a:chOff x="7524349" y="2456447"/>
            <a:chExt cx="350332" cy="288948"/>
          </a:xfrm>
        </p:grpSpPr>
        <p:sp>
          <p:nvSpPr>
            <p:cNvPr id="11666" name="Google Shape;11666;p7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71"/>
          <p:cNvGrpSpPr/>
          <p:nvPr/>
        </p:nvGrpSpPr>
        <p:grpSpPr>
          <a:xfrm>
            <a:off x="3972749" y="2894211"/>
            <a:ext cx="355230" cy="356725"/>
            <a:chOff x="3972749" y="2894211"/>
            <a:chExt cx="355230" cy="356725"/>
          </a:xfrm>
        </p:grpSpPr>
        <p:sp>
          <p:nvSpPr>
            <p:cNvPr id="11672" name="Google Shape;11672;p7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71"/>
          <p:cNvGrpSpPr/>
          <p:nvPr/>
        </p:nvGrpSpPr>
        <p:grpSpPr>
          <a:xfrm>
            <a:off x="3527797" y="2918796"/>
            <a:ext cx="355993" cy="307904"/>
            <a:chOff x="3527797" y="2918796"/>
            <a:chExt cx="355993" cy="307904"/>
          </a:xfrm>
        </p:grpSpPr>
        <p:sp>
          <p:nvSpPr>
            <p:cNvPr id="11678" name="Google Shape;11678;p7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71"/>
          <p:cNvGrpSpPr/>
          <p:nvPr/>
        </p:nvGrpSpPr>
        <p:grpSpPr>
          <a:xfrm>
            <a:off x="3082845" y="2920959"/>
            <a:ext cx="356375" cy="302338"/>
            <a:chOff x="3082845" y="2920959"/>
            <a:chExt cx="356375" cy="302338"/>
          </a:xfrm>
        </p:grpSpPr>
        <p:sp>
          <p:nvSpPr>
            <p:cNvPr id="11689" name="Google Shape;11689;p7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1"/>
          <p:cNvGrpSpPr/>
          <p:nvPr/>
        </p:nvGrpSpPr>
        <p:grpSpPr>
          <a:xfrm>
            <a:off x="2639038" y="2894942"/>
            <a:ext cx="355612" cy="355612"/>
            <a:chOff x="2639038" y="2894942"/>
            <a:chExt cx="355612" cy="355612"/>
          </a:xfrm>
        </p:grpSpPr>
        <p:sp>
          <p:nvSpPr>
            <p:cNvPr id="11692" name="Google Shape;11692;p7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1"/>
          <p:cNvGrpSpPr/>
          <p:nvPr/>
        </p:nvGrpSpPr>
        <p:grpSpPr>
          <a:xfrm>
            <a:off x="2194468" y="2938865"/>
            <a:ext cx="355993" cy="267766"/>
            <a:chOff x="2194468" y="2938865"/>
            <a:chExt cx="355993" cy="267766"/>
          </a:xfrm>
        </p:grpSpPr>
        <p:sp>
          <p:nvSpPr>
            <p:cNvPr id="11695" name="Google Shape;11695;p7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1"/>
          <p:cNvGrpSpPr/>
          <p:nvPr/>
        </p:nvGrpSpPr>
        <p:grpSpPr>
          <a:xfrm>
            <a:off x="1749897" y="2894561"/>
            <a:ext cx="355993" cy="355612"/>
            <a:chOff x="1749897" y="2894561"/>
            <a:chExt cx="355993" cy="355612"/>
          </a:xfrm>
        </p:grpSpPr>
        <p:sp>
          <p:nvSpPr>
            <p:cNvPr id="11716" name="Google Shape;11716;p7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71"/>
          <p:cNvGrpSpPr/>
          <p:nvPr/>
        </p:nvGrpSpPr>
        <p:grpSpPr>
          <a:xfrm>
            <a:off x="1305327" y="2894211"/>
            <a:ext cx="357520" cy="357488"/>
            <a:chOff x="1305327" y="2894211"/>
            <a:chExt cx="357520" cy="357488"/>
          </a:xfrm>
        </p:grpSpPr>
        <p:sp>
          <p:nvSpPr>
            <p:cNvPr id="11728" name="Google Shape;11728;p7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1"/>
          <p:cNvGrpSpPr/>
          <p:nvPr/>
        </p:nvGrpSpPr>
        <p:grpSpPr>
          <a:xfrm>
            <a:off x="853950" y="2894720"/>
            <a:ext cx="364104" cy="353290"/>
            <a:chOff x="853950" y="2894720"/>
            <a:chExt cx="364104" cy="353290"/>
          </a:xfrm>
        </p:grpSpPr>
        <p:sp>
          <p:nvSpPr>
            <p:cNvPr id="11734" name="Google Shape;11734;p7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71"/>
          <p:cNvGrpSpPr/>
          <p:nvPr/>
        </p:nvGrpSpPr>
        <p:grpSpPr>
          <a:xfrm>
            <a:off x="7066548" y="2912594"/>
            <a:ext cx="352209" cy="334938"/>
            <a:chOff x="7066548" y="2912594"/>
            <a:chExt cx="352209" cy="334938"/>
          </a:xfrm>
        </p:grpSpPr>
        <p:sp>
          <p:nvSpPr>
            <p:cNvPr id="11742" name="Google Shape;11742;p7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7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0" name="Google Shape;11750;p71"/>
          <p:cNvGrpSpPr/>
          <p:nvPr/>
        </p:nvGrpSpPr>
        <p:grpSpPr>
          <a:xfrm>
            <a:off x="7541397" y="2904802"/>
            <a:ext cx="318495" cy="352209"/>
            <a:chOff x="7541397" y="2904802"/>
            <a:chExt cx="318495" cy="352209"/>
          </a:xfrm>
        </p:grpSpPr>
        <p:sp>
          <p:nvSpPr>
            <p:cNvPr id="11751" name="Google Shape;11751;p7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71"/>
          <p:cNvGrpSpPr/>
          <p:nvPr/>
        </p:nvGrpSpPr>
        <p:grpSpPr>
          <a:xfrm>
            <a:off x="8003015" y="2904039"/>
            <a:ext cx="306759" cy="351445"/>
            <a:chOff x="8003015" y="2904039"/>
            <a:chExt cx="306759" cy="351445"/>
          </a:xfrm>
        </p:grpSpPr>
        <p:sp>
          <p:nvSpPr>
            <p:cNvPr id="11754" name="Google Shape;11754;p7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1"/>
          <p:cNvGrpSpPr/>
          <p:nvPr/>
        </p:nvGrpSpPr>
        <p:grpSpPr>
          <a:xfrm>
            <a:off x="5687770" y="2885496"/>
            <a:ext cx="369638" cy="369606"/>
            <a:chOff x="5687770" y="2885496"/>
            <a:chExt cx="369638" cy="369606"/>
          </a:xfrm>
        </p:grpSpPr>
        <p:sp>
          <p:nvSpPr>
            <p:cNvPr id="11761" name="Google Shape;11761;p7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71"/>
          <p:cNvGrpSpPr/>
          <p:nvPr/>
        </p:nvGrpSpPr>
        <p:grpSpPr>
          <a:xfrm>
            <a:off x="4881958" y="2904802"/>
            <a:ext cx="156417" cy="349537"/>
            <a:chOff x="4881958" y="2904802"/>
            <a:chExt cx="156417" cy="349537"/>
          </a:xfrm>
        </p:grpSpPr>
        <p:sp>
          <p:nvSpPr>
            <p:cNvPr id="11772" name="Google Shape;11772;p7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71"/>
          <p:cNvGrpSpPr/>
          <p:nvPr/>
        </p:nvGrpSpPr>
        <p:grpSpPr>
          <a:xfrm>
            <a:off x="5230318" y="2886514"/>
            <a:ext cx="371133" cy="367443"/>
            <a:chOff x="5230318" y="2886514"/>
            <a:chExt cx="371133" cy="367443"/>
          </a:xfrm>
        </p:grpSpPr>
        <p:sp>
          <p:nvSpPr>
            <p:cNvPr id="11780" name="Google Shape;11780;p7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71"/>
          <p:cNvGrpSpPr/>
          <p:nvPr/>
        </p:nvGrpSpPr>
        <p:grpSpPr>
          <a:xfrm>
            <a:off x="5748358" y="3434578"/>
            <a:ext cx="352590" cy="182561"/>
            <a:chOff x="5748358" y="3434578"/>
            <a:chExt cx="352590" cy="182561"/>
          </a:xfrm>
        </p:grpSpPr>
        <p:sp>
          <p:nvSpPr>
            <p:cNvPr id="11790" name="Google Shape;11790;p7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1"/>
          <p:cNvGrpSpPr/>
          <p:nvPr/>
        </p:nvGrpSpPr>
        <p:grpSpPr>
          <a:xfrm>
            <a:off x="862283" y="4274771"/>
            <a:ext cx="341204" cy="359301"/>
            <a:chOff x="862283" y="4274771"/>
            <a:chExt cx="341204" cy="359301"/>
          </a:xfrm>
        </p:grpSpPr>
        <p:sp>
          <p:nvSpPr>
            <p:cNvPr id="11797" name="Google Shape;11797;p7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1"/>
          <p:cNvGrpSpPr/>
          <p:nvPr/>
        </p:nvGrpSpPr>
        <p:grpSpPr>
          <a:xfrm>
            <a:off x="1396957" y="4287365"/>
            <a:ext cx="301861" cy="332871"/>
            <a:chOff x="1396957" y="4287365"/>
            <a:chExt cx="301861" cy="332871"/>
          </a:xfrm>
        </p:grpSpPr>
        <p:sp>
          <p:nvSpPr>
            <p:cNvPr id="11801" name="Google Shape;11801;p7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71"/>
          <p:cNvGrpSpPr/>
          <p:nvPr/>
        </p:nvGrpSpPr>
        <p:grpSpPr>
          <a:xfrm>
            <a:off x="1865381" y="4277506"/>
            <a:ext cx="396131" cy="355612"/>
            <a:chOff x="1865381" y="4277506"/>
            <a:chExt cx="396131" cy="355612"/>
          </a:xfrm>
        </p:grpSpPr>
        <p:sp>
          <p:nvSpPr>
            <p:cNvPr id="11817" name="Google Shape;11817;p7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1"/>
          <p:cNvGrpSpPr/>
          <p:nvPr/>
        </p:nvGrpSpPr>
        <p:grpSpPr>
          <a:xfrm>
            <a:off x="2411823" y="4303999"/>
            <a:ext cx="334398" cy="299953"/>
            <a:chOff x="2411823" y="4303999"/>
            <a:chExt cx="334398" cy="299953"/>
          </a:xfrm>
        </p:grpSpPr>
        <p:sp>
          <p:nvSpPr>
            <p:cNvPr id="11824" name="Google Shape;11824;p7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71"/>
          <p:cNvGrpSpPr/>
          <p:nvPr/>
        </p:nvGrpSpPr>
        <p:grpSpPr>
          <a:xfrm>
            <a:off x="2903337" y="4279032"/>
            <a:ext cx="382519" cy="350682"/>
            <a:chOff x="2903337" y="4279032"/>
            <a:chExt cx="382519" cy="350682"/>
          </a:xfrm>
        </p:grpSpPr>
        <p:sp>
          <p:nvSpPr>
            <p:cNvPr id="11832" name="Google Shape;11832;p7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1"/>
          <p:cNvGrpSpPr/>
          <p:nvPr/>
        </p:nvGrpSpPr>
        <p:grpSpPr>
          <a:xfrm>
            <a:off x="3933342" y="4315767"/>
            <a:ext cx="383632" cy="276449"/>
            <a:chOff x="3933342" y="4315767"/>
            <a:chExt cx="383632" cy="276449"/>
          </a:xfrm>
        </p:grpSpPr>
        <p:sp>
          <p:nvSpPr>
            <p:cNvPr id="11848" name="Google Shape;11848;p7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1"/>
          <p:cNvGrpSpPr/>
          <p:nvPr/>
        </p:nvGrpSpPr>
        <p:grpSpPr>
          <a:xfrm>
            <a:off x="3441065" y="4302505"/>
            <a:ext cx="337069" cy="302593"/>
            <a:chOff x="3441065" y="4302505"/>
            <a:chExt cx="337069" cy="302593"/>
          </a:xfrm>
        </p:grpSpPr>
        <p:sp>
          <p:nvSpPr>
            <p:cNvPr id="11855" name="Google Shape;11855;p7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71"/>
          <p:cNvGrpSpPr/>
          <p:nvPr/>
        </p:nvGrpSpPr>
        <p:grpSpPr>
          <a:xfrm>
            <a:off x="3532345" y="3362635"/>
            <a:ext cx="339328" cy="336274"/>
            <a:chOff x="3532345" y="3362635"/>
            <a:chExt cx="339328" cy="336274"/>
          </a:xfrm>
        </p:grpSpPr>
        <p:sp>
          <p:nvSpPr>
            <p:cNvPr id="11869" name="Google Shape;11869;p7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4" name="Google Shape;11874;p7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5" name="Google Shape;11875;p71"/>
          <p:cNvGrpSpPr/>
          <p:nvPr/>
        </p:nvGrpSpPr>
        <p:grpSpPr>
          <a:xfrm>
            <a:off x="1883955" y="3808700"/>
            <a:ext cx="162873" cy="351445"/>
            <a:chOff x="1883955" y="3808700"/>
            <a:chExt cx="162873" cy="351445"/>
          </a:xfrm>
        </p:grpSpPr>
        <p:sp>
          <p:nvSpPr>
            <p:cNvPr id="11876" name="Google Shape;11876;p7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1"/>
          <p:cNvGrpSpPr/>
          <p:nvPr/>
        </p:nvGrpSpPr>
        <p:grpSpPr>
          <a:xfrm>
            <a:off x="939156" y="3809209"/>
            <a:ext cx="192007" cy="351318"/>
            <a:chOff x="939156" y="3809209"/>
            <a:chExt cx="192007" cy="351318"/>
          </a:xfrm>
        </p:grpSpPr>
        <p:sp>
          <p:nvSpPr>
            <p:cNvPr id="11879" name="Google Shape;11879;p7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1"/>
          <p:cNvGrpSpPr/>
          <p:nvPr/>
        </p:nvGrpSpPr>
        <p:grpSpPr>
          <a:xfrm>
            <a:off x="2306167" y="3809845"/>
            <a:ext cx="193915" cy="349155"/>
            <a:chOff x="2306167" y="3809845"/>
            <a:chExt cx="193915" cy="349155"/>
          </a:xfrm>
        </p:grpSpPr>
        <p:sp>
          <p:nvSpPr>
            <p:cNvPr id="11882" name="Google Shape;11882;p7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1"/>
          <p:cNvGrpSpPr/>
          <p:nvPr/>
        </p:nvGrpSpPr>
        <p:grpSpPr>
          <a:xfrm>
            <a:off x="1323901" y="3807173"/>
            <a:ext cx="356343" cy="356757"/>
            <a:chOff x="1323901" y="3807173"/>
            <a:chExt cx="356343" cy="356757"/>
          </a:xfrm>
        </p:grpSpPr>
        <p:sp>
          <p:nvSpPr>
            <p:cNvPr id="11890" name="Google Shape;11890;p7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4" name="Google Shape;11914;p7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5" name="Google Shape;11915;p71"/>
          <p:cNvGrpSpPr/>
          <p:nvPr/>
        </p:nvGrpSpPr>
        <p:grpSpPr>
          <a:xfrm>
            <a:off x="859262" y="3353920"/>
            <a:ext cx="306759" cy="351445"/>
            <a:chOff x="859262" y="3353920"/>
            <a:chExt cx="306759" cy="351445"/>
          </a:xfrm>
        </p:grpSpPr>
        <p:sp>
          <p:nvSpPr>
            <p:cNvPr id="11916" name="Google Shape;11916;p7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7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71"/>
          <p:cNvGrpSpPr/>
          <p:nvPr/>
        </p:nvGrpSpPr>
        <p:grpSpPr>
          <a:xfrm>
            <a:off x="3967437" y="3837102"/>
            <a:ext cx="364708" cy="295405"/>
            <a:chOff x="3967437" y="3837102"/>
            <a:chExt cx="364708" cy="295405"/>
          </a:xfrm>
        </p:grpSpPr>
        <p:sp>
          <p:nvSpPr>
            <p:cNvPr id="11923" name="Google Shape;11923;p7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8" name="Google Shape;11928;p7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1" name="Google Shape;11931;p71"/>
          <p:cNvGrpSpPr/>
          <p:nvPr/>
        </p:nvGrpSpPr>
        <p:grpSpPr>
          <a:xfrm>
            <a:off x="5811827" y="3806451"/>
            <a:ext cx="283743" cy="308444"/>
            <a:chOff x="5964227" y="3858701"/>
            <a:chExt cx="283743" cy="308444"/>
          </a:xfrm>
        </p:grpSpPr>
        <p:sp>
          <p:nvSpPr>
            <p:cNvPr id="11932" name="Google Shape;11932;p7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71"/>
          <p:cNvGrpSpPr/>
          <p:nvPr/>
        </p:nvGrpSpPr>
        <p:grpSpPr>
          <a:xfrm>
            <a:off x="6243508" y="3873073"/>
            <a:ext cx="320372" cy="213602"/>
            <a:chOff x="6395908" y="3873073"/>
            <a:chExt cx="320372" cy="213602"/>
          </a:xfrm>
        </p:grpSpPr>
        <p:sp>
          <p:nvSpPr>
            <p:cNvPr id="11937" name="Google Shape;11937;p7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1"/>
          <p:cNvGrpSpPr/>
          <p:nvPr/>
        </p:nvGrpSpPr>
        <p:grpSpPr>
          <a:xfrm>
            <a:off x="7262890" y="3802816"/>
            <a:ext cx="357138" cy="352018"/>
            <a:chOff x="7415290" y="3802816"/>
            <a:chExt cx="357138" cy="352018"/>
          </a:xfrm>
        </p:grpSpPr>
        <p:sp>
          <p:nvSpPr>
            <p:cNvPr id="11948" name="Google Shape;11948;p7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71"/>
          <p:cNvGrpSpPr/>
          <p:nvPr/>
        </p:nvGrpSpPr>
        <p:grpSpPr>
          <a:xfrm>
            <a:off x="6737312" y="3833413"/>
            <a:ext cx="355230" cy="293401"/>
            <a:chOff x="6889712" y="3833413"/>
            <a:chExt cx="355230" cy="293401"/>
          </a:xfrm>
        </p:grpSpPr>
        <p:sp>
          <p:nvSpPr>
            <p:cNvPr id="11957" name="Google Shape;11957;p7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71"/>
          <p:cNvGrpSpPr/>
          <p:nvPr/>
        </p:nvGrpSpPr>
        <p:grpSpPr>
          <a:xfrm>
            <a:off x="7707152" y="3835870"/>
            <a:ext cx="282318" cy="337168"/>
            <a:chOff x="1635875" y="237775"/>
            <a:chExt cx="4370250" cy="5219325"/>
          </a:xfrm>
        </p:grpSpPr>
        <p:sp>
          <p:nvSpPr>
            <p:cNvPr id="11963" name="Google Shape;11963;p7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1"/>
          <p:cNvGrpSpPr/>
          <p:nvPr/>
        </p:nvGrpSpPr>
        <p:grpSpPr>
          <a:xfrm>
            <a:off x="3103963" y="3361140"/>
            <a:ext cx="297886" cy="337578"/>
            <a:chOff x="3103963" y="3361140"/>
            <a:chExt cx="297886" cy="337578"/>
          </a:xfrm>
        </p:grpSpPr>
        <p:sp>
          <p:nvSpPr>
            <p:cNvPr id="11966" name="Google Shape;11966;p7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71"/>
          <p:cNvGrpSpPr/>
          <p:nvPr/>
        </p:nvGrpSpPr>
        <p:grpSpPr>
          <a:xfrm>
            <a:off x="2667821" y="3361108"/>
            <a:ext cx="273046" cy="337801"/>
            <a:chOff x="2667821" y="3361108"/>
            <a:chExt cx="273046" cy="337801"/>
          </a:xfrm>
        </p:grpSpPr>
        <p:sp>
          <p:nvSpPr>
            <p:cNvPr id="11991" name="Google Shape;11991;p7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71"/>
          <p:cNvGrpSpPr/>
          <p:nvPr/>
        </p:nvGrpSpPr>
        <p:grpSpPr>
          <a:xfrm>
            <a:off x="2212469" y="3360313"/>
            <a:ext cx="282715" cy="338660"/>
            <a:chOff x="2212469" y="3360313"/>
            <a:chExt cx="282715" cy="338660"/>
          </a:xfrm>
        </p:grpSpPr>
        <p:sp>
          <p:nvSpPr>
            <p:cNvPr id="12011" name="Google Shape;12011;p7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71"/>
          <p:cNvGrpSpPr/>
          <p:nvPr/>
        </p:nvGrpSpPr>
        <p:grpSpPr>
          <a:xfrm>
            <a:off x="1768821" y="3361108"/>
            <a:ext cx="278739" cy="339073"/>
            <a:chOff x="1768821" y="3361108"/>
            <a:chExt cx="278739" cy="339073"/>
          </a:xfrm>
        </p:grpSpPr>
        <p:sp>
          <p:nvSpPr>
            <p:cNvPr id="12015" name="Google Shape;12015;p7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71"/>
          <p:cNvGrpSpPr/>
          <p:nvPr/>
        </p:nvGrpSpPr>
        <p:grpSpPr>
          <a:xfrm>
            <a:off x="5337883" y="3336873"/>
            <a:ext cx="307141" cy="376826"/>
            <a:chOff x="5337883" y="3336873"/>
            <a:chExt cx="307141" cy="376826"/>
          </a:xfrm>
        </p:grpSpPr>
        <p:sp>
          <p:nvSpPr>
            <p:cNvPr id="12027" name="Google Shape;12027;p7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71"/>
          <p:cNvGrpSpPr/>
          <p:nvPr/>
        </p:nvGrpSpPr>
        <p:grpSpPr>
          <a:xfrm>
            <a:off x="4883835" y="3337255"/>
            <a:ext cx="323425" cy="377557"/>
            <a:chOff x="4883835" y="3337255"/>
            <a:chExt cx="323425" cy="377557"/>
          </a:xfrm>
        </p:grpSpPr>
        <p:sp>
          <p:nvSpPr>
            <p:cNvPr id="12030" name="Google Shape;12030;p7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71"/>
          <p:cNvGrpSpPr/>
          <p:nvPr/>
        </p:nvGrpSpPr>
        <p:grpSpPr>
          <a:xfrm>
            <a:off x="6193310" y="3407289"/>
            <a:ext cx="352590" cy="237488"/>
            <a:chOff x="6193310" y="3407289"/>
            <a:chExt cx="352590" cy="237488"/>
          </a:xfrm>
        </p:grpSpPr>
        <p:sp>
          <p:nvSpPr>
            <p:cNvPr id="12034" name="Google Shape;12034;p7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71"/>
          <p:cNvGrpSpPr/>
          <p:nvPr/>
        </p:nvGrpSpPr>
        <p:grpSpPr>
          <a:xfrm>
            <a:off x="6637117" y="3397843"/>
            <a:ext cx="353735" cy="254504"/>
            <a:chOff x="6637117" y="3397843"/>
            <a:chExt cx="353735" cy="254504"/>
          </a:xfrm>
        </p:grpSpPr>
        <p:sp>
          <p:nvSpPr>
            <p:cNvPr id="12040" name="Google Shape;12040;p7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71"/>
          <p:cNvGrpSpPr/>
          <p:nvPr/>
        </p:nvGrpSpPr>
        <p:grpSpPr>
          <a:xfrm>
            <a:off x="7075994" y="3349531"/>
            <a:ext cx="360637" cy="352336"/>
            <a:chOff x="7075994" y="3349531"/>
            <a:chExt cx="360637" cy="352336"/>
          </a:xfrm>
        </p:grpSpPr>
        <p:sp>
          <p:nvSpPr>
            <p:cNvPr id="12047" name="Google Shape;12047;p7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71"/>
          <p:cNvGrpSpPr/>
          <p:nvPr/>
        </p:nvGrpSpPr>
        <p:grpSpPr>
          <a:xfrm>
            <a:off x="7651983" y="3349181"/>
            <a:ext cx="107183" cy="352399"/>
            <a:chOff x="7651983" y="3349181"/>
            <a:chExt cx="107183" cy="352399"/>
          </a:xfrm>
        </p:grpSpPr>
        <p:sp>
          <p:nvSpPr>
            <p:cNvPr id="12055" name="Google Shape;12055;p7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71"/>
          <p:cNvGrpSpPr/>
          <p:nvPr/>
        </p:nvGrpSpPr>
        <p:grpSpPr>
          <a:xfrm>
            <a:off x="7973468" y="3382322"/>
            <a:ext cx="352590" cy="287072"/>
            <a:chOff x="7973468" y="3382322"/>
            <a:chExt cx="352590" cy="287072"/>
          </a:xfrm>
        </p:grpSpPr>
        <p:sp>
          <p:nvSpPr>
            <p:cNvPr id="12058" name="Google Shape;12058;p7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73"/>
        <p:cNvGrpSpPr/>
        <p:nvPr/>
      </p:nvGrpSpPr>
      <p:grpSpPr>
        <a:xfrm>
          <a:off x="0" y="0"/>
          <a:ext cx="0" cy="0"/>
          <a:chOff x="0" y="0"/>
          <a:chExt cx="0" cy="0"/>
        </a:xfrm>
      </p:grpSpPr>
      <p:sp>
        <p:nvSpPr>
          <p:cNvPr id="12074" name="Google Shape;12074;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75" name="Google Shape;12075;p72"/>
          <p:cNvGrpSpPr/>
          <p:nvPr/>
        </p:nvGrpSpPr>
        <p:grpSpPr>
          <a:xfrm>
            <a:off x="849677" y="1500658"/>
            <a:ext cx="347872" cy="347488"/>
            <a:chOff x="849677" y="1500658"/>
            <a:chExt cx="347872" cy="347488"/>
          </a:xfrm>
        </p:grpSpPr>
        <p:sp>
          <p:nvSpPr>
            <p:cNvPr id="12076" name="Google Shape;12076;p7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2"/>
          <p:cNvGrpSpPr/>
          <p:nvPr/>
        </p:nvGrpSpPr>
        <p:grpSpPr>
          <a:xfrm>
            <a:off x="1415853" y="1500658"/>
            <a:ext cx="315872" cy="347488"/>
            <a:chOff x="1415853" y="1500658"/>
            <a:chExt cx="315872" cy="347488"/>
          </a:xfrm>
        </p:grpSpPr>
        <p:sp>
          <p:nvSpPr>
            <p:cNvPr id="12083" name="Google Shape;12083;p7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72"/>
          <p:cNvGrpSpPr/>
          <p:nvPr/>
        </p:nvGrpSpPr>
        <p:grpSpPr>
          <a:xfrm>
            <a:off x="4697389" y="1500658"/>
            <a:ext cx="347520" cy="347104"/>
            <a:chOff x="4697389" y="1500658"/>
            <a:chExt cx="347520" cy="347104"/>
          </a:xfrm>
        </p:grpSpPr>
        <p:sp>
          <p:nvSpPr>
            <p:cNvPr id="12088" name="Google Shape;12088;p7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72"/>
          <p:cNvGrpSpPr/>
          <p:nvPr/>
        </p:nvGrpSpPr>
        <p:grpSpPr>
          <a:xfrm>
            <a:off x="3603533" y="1964946"/>
            <a:ext cx="347520" cy="353760"/>
            <a:chOff x="3603533" y="1964946"/>
            <a:chExt cx="347520" cy="353760"/>
          </a:xfrm>
        </p:grpSpPr>
        <p:sp>
          <p:nvSpPr>
            <p:cNvPr id="12092" name="Google Shape;12092;p7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72"/>
          <p:cNvGrpSpPr/>
          <p:nvPr/>
        </p:nvGrpSpPr>
        <p:grpSpPr>
          <a:xfrm>
            <a:off x="1950765" y="1964338"/>
            <a:ext cx="357792" cy="352448"/>
            <a:chOff x="1950765" y="1964338"/>
            <a:chExt cx="357792" cy="352448"/>
          </a:xfrm>
        </p:grpSpPr>
        <p:sp>
          <p:nvSpPr>
            <p:cNvPr id="12096" name="Google Shape;12096;p7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2"/>
          <p:cNvGrpSpPr/>
          <p:nvPr/>
        </p:nvGrpSpPr>
        <p:grpSpPr>
          <a:xfrm>
            <a:off x="7435629" y="1964690"/>
            <a:ext cx="367712" cy="353248"/>
            <a:chOff x="7435629" y="1964690"/>
            <a:chExt cx="367712" cy="353248"/>
          </a:xfrm>
        </p:grpSpPr>
        <p:sp>
          <p:nvSpPr>
            <p:cNvPr id="12101" name="Google Shape;12101;p7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2"/>
          <p:cNvGrpSpPr/>
          <p:nvPr/>
        </p:nvGrpSpPr>
        <p:grpSpPr>
          <a:xfrm>
            <a:off x="2512749" y="1965042"/>
            <a:ext cx="333024" cy="352896"/>
            <a:chOff x="2512749" y="1965042"/>
            <a:chExt cx="333024" cy="352896"/>
          </a:xfrm>
        </p:grpSpPr>
        <p:sp>
          <p:nvSpPr>
            <p:cNvPr id="12106" name="Google Shape;12106;p7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72"/>
          <p:cNvGrpSpPr/>
          <p:nvPr/>
        </p:nvGrpSpPr>
        <p:grpSpPr>
          <a:xfrm>
            <a:off x="1398317" y="1981778"/>
            <a:ext cx="365792" cy="335392"/>
            <a:chOff x="1398317" y="1981778"/>
            <a:chExt cx="365792" cy="335392"/>
          </a:xfrm>
        </p:grpSpPr>
        <p:sp>
          <p:nvSpPr>
            <p:cNvPr id="12112" name="Google Shape;12112;p7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72"/>
          <p:cNvGrpSpPr/>
          <p:nvPr/>
        </p:nvGrpSpPr>
        <p:grpSpPr>
          <a:xfrm>
            <a:off x="3052237" y="2003570"/>
            <a:ext cx="353600" cy="314752"/>
            <a:chOff x="3052237" y="2003570"/>
            <a:chExt cx="353600" cy="314752"/>
          </a:xfrm>
        </p:grpSpPr>
        <p:sp>
          <p:nvSpPr>
            <p:cNvPr id="12119" name="Google Shape;12119;p7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72"/>
          <p:cNvGrpSpPr/>
          <p:nvPr/>
        </p:nvGrpSpPr>
        <p:grpSpPr>
          <a:xfrm>
            <a:off x="1404013" y="2958066"/>
            <a:ext cx="368096" cy="223968"/>
            <a:chOff x="1404013" y="2958066"/>
            <a:chExt cx="368096" cy="223968"/>
          </a:xfrm>
        </p:grpSpPr>
        <p:sp>
          <p:nvSpPr>
            <p:cNvPr id="12123" name="Google Shape;12123;p7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7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7" name="Google Shape;12127;p72"/>
          <p:cNvGrpSpPr/>
          <p:nvPr/>
        </p:nvGrpSpPr>
        <p:grpSpPr>
          <a:xfrm>
            <a:off x="1951149" y="2885202"/>
            <a:ext cx="370368" cy="367328"/>
            <a:chOff x="1951149" y="2885202"/>
            <a:chExt cx="370368" cy="367328"/>
          </a:xfrm>
        </p:grpSpPr>
        <p:sp>
          <p:nvSpPr>
            <p:cNvPr id="12128" name="Google Shape;12128;p7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72"/>
          <p:cNvGrpSpPr/>
          <p:nvPr/>
        </p:nvGrpSpPr>
        <p:grpSpPr>
          <a:xfrm>
            <a:off x="2501677" y="2906162"/>
            <a:ext cx="367328" cy="327296"/>
            <a:chOff x="2501677" y="2906162"/>
            <a:chExt cx="367328" cy="327296"/>
          </a:xfrm>
        </p:grpSpPr>
        <p:sp>
          <p:nvSpPr>
            <p:cNvPr id="12132" name="Google Shape;12132;p7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5" name="Google Shape;12135;p7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6" name="Google Shape;12136;p72"/>
          <p:cNvGrpSpPr/>
          <p:nvPr/>
        </p:nvGrpSpPr>
        <p:grpSpPr>
          <a:xfrm>
            <a:off x="3050317" y="2893714"/>
            <a:ext cx="367712" cy="354240"/>
            <a:chOff x="3050317" y="2893714"/>
            <a:chExt cx="367712" cy="354240"/>
          </a:xfrm>
        </p:grpSpPr>
        <p:sp>
          <p:nvSpPr>
            <p:cNvPr id="12137" name="Google Shape;12137;p7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9" name="Google Shape;12139;p7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1" name="Google Shape;12141;p72"/>
          <p:cNvGrpSpPr/>
          <p:nvPr/>
        </p:nvGrpSpPr>
        <p:grpSpPr>
          <a:xfrm>
            <a:off x="7531277" y="2886354"/>
            <a:ext cx="185184" cy="367296"/>
            <a:chOff x="7531277" y="2886354"/>
            <a:chExt cx="185184" cy="367296"/>
          </a:xfrm>
        </p:grpSpPr>
        <p:sp>
          <p:nvSpPr>
            <p:cNvPr id="12142" name="Google Shape;12142;p7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2"/>
          <p:cNvGrpSpPr/>
          <p:nvPr/>
        </p:nvGrpSpPr>
        <p:grpSpPr>
          <a:xfrm>
            <a:off x="6926637" y="2886738"/>
            <a:ext cx="297184" cy="367296"/>
            <a:chOff x="6926637" y="2886738"/>
            <a:chExt cx="297184" cy="367296"/>
          </a:xfrm>
        </p:grpSpPr>
        <p:sp>
          <p:nvSpPr>
            <p:cNvPr id="12146" name="Google Shape;12146;p7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9" name="Google Shape;12149;p7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1" name="Google Shape;12151;p72"/>
          <p:cNvGrpSpPr/>
          <p:nvPr/>
        </p:nvGrpSpPr>
        <p:grpSpPr>
          <a:xfrm>
            <a:off x="6340653" y="2886354"/>
            <a:ext cx="370368" cy="368064"/>
            <a:chOff x="6340653" y="2886354"/>
            <a:chExt cx="370368" cy="368064"/>
          </a:xfrm>
        </p:grpSpPr>
        <p:sp>
          <p:nvSpPr>
            <p:cNvPr id="12152" name="Google Shape;12152;p7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72"/>
          <p:cNvGrpSpPr/>
          <p:nvPr/>
        </p:nvGrpSpPr>
        <p:grpSpPr>
          <a:xfrm>
            <a:off x="5246797" y="1981426"/>
            <a:ext cx="354752" cy="336512"/>
            <a:chOff x="5246797" y="1981426"/>
            <a:chExt cx="354752" cy="336512"/>
          </a:xfrm>
        </p:grpSpPr>
        <p:sp>
          <p:nvSpPr>
            <p:cNvPr id="12159" name="Google Shape;12159;p7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2"/>
          <p:cNvGrpSpPr/>
          <p:nvPr/>
        </p:nvGrpSpPr>
        <p:grpSpPr>
          <a:xfrm>
            <a:off x="4148749" y="2102066"/>
            <a:ext cx="355136" cy="216256"/>
            <a:chOff x="4148749" y="2102066"/>
            <a:chExt cx="355136" cy="216256"/>
          </a:xfrm>
        </p:grpSpPr>
        <p:sp>
          <p:nvSpPr>
            <p:cNvPr id="12162" name="Google Shape;12162;p7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2"/>
          <p:cNvGrpSpPr/>
          <p:nvPr/>
        </p:nvGrpSpPr>
        <p:grpSpPr>
          <a:xfrm>
            <a:off x="5794669" y="2001426"/>
            <a:ext cx="354752" cy="315360"/>
            <a:chOff x="5794669" y="2001426"/>
            <a:chExt cx="354752" cy="315360"/>
          </a:xfrm>
        </p:grpSpPr>
        <p:sp>
          <p:nvSpPr>
            <p:cNvPr id="12165" name="Google Shape;12165;p7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2"/>
          <p:cNvGrpSpPr/>
          <p:nvPr/>
        </p:nvGrpSpPr>
        <p:grpSpPr>
          <a:xfrm>
            <a:off x="6345229" y="2029842"/>
            <a:ext cx="352832" cy="289216"/>
            <a:chOff x="6345229" y="2029842"/>
            <a:chExt cx="352832" cy="289216"/>
          </a:xfrm>
        </p:grpSpPr>
        <p:sp>
          <p:nvSpPr>
            <p:cNvPr id="12168" name="Google Shape;12168;p7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72"/>
          <p:cNvGrpSpPr/>
          <p:nvPr/>
        </p:nvGrpSpPr>
        <p:grpSpPr>
          <a:xfrm>
            <a:off x="4697389" y="2036338"/>
            <a:ext cx="354752" cy="281984"/>
            <a:chOff x="4697389" y="2036338"/>
            <a:chExt cx="354752" cy="281984"/>
          </a:xfrm>
        </p:grpSpPr>
        <p:sp>
          <p:nvSpPr>
            <p:cNvPr id="12171" name="Google Shape;12171;p7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72"/>
          <p:cNvGrpSpPr/>
          <p:nvPr/>
        </p:nvGrpSpPr>
        <p:grpSpPr>
          <a:xfrm>
            <a:off x="1404013" y="2424754"/>
            <a:ext cx="353600" cy="354944"/>
            <a:chOff x="1404013" y="2424754"/>
            <a:chExt cx="353600" cy="354944"/>
          </a:xfrm>
        </p:grpSpPr>
        <p:sp>
          <p:nvSpPr>
            <p:cNvPr id="12174" name="Google Shape;12174;p7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2"/>
          <p:cNvGrpSpPr/>
          <p:nvPr/>
        </p:nvGrpSpPr>
        <p:grpSpPr>
          <a:xfrm>
            <a:off x="854253" y="2428274"/>
            <a:ext cx="355104" cy="351040"/>
            <a:chOff x="854253" y="2428274"/>
            <a:chExt cx="355104" cy="351040"/>
          </a:xfrm>
        </p:grpSpPr>
        <p:sp>
          <p:nvSpPr>
            <p:cNvPr id="12180" name="Google Shape;12180;p7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2"/>
          <p:cNvGrpSpPr/>
          <p:nvPr/>
        </p:nvGrpSpPr>
        <p:grpSpPr>
          <a:xfrm>
            <a:off x="6896909" y="2440946"/>
            <a:ext cx="354752" cy="275904"/>
            <a:chOff x="6896909" y="2440946"/>
            <a:chExt cx="354752" cy="275904"/>
          </a:xfrm>
        </p:grpSpPr>
        <p:sp>
          <p:nvSpPr>
            <p:cNvPr id="12183" name="Google Shape;12183;p7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5" name="Google Shape;12185;p7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6" name="Google Shape;12186;p72"/>
          <p:cNvGrpSpPr/>
          <p:nvPr/>
        </p:nvGrpSpPr>
        <p:grpSpPr>
          <a:xfrm>
            <a:off x="5265069" y="2424754"/>
            <a:ext cx="321984" cy="354560"/>
            <a:chOff x="5265069" y="2424754"/>
            <a:chExt cx="321984" cy="354560"/>
          </a:xfrm>
        </p:grpSpPr>
        <p:sp>
          <p:nvSpPr>
            <p:cNvPr id="12187" name="Google Shape;12187;p7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2"/>
          <p:cNvGrpSpPr/>
          <p:nvPr/>
        </p:nvGrpSpPr>
        <p:grpSpPr>
          <a:xfrm>
            <a:off x="4150669" y="2466770"/>
            <a:ext cx="355104" cy="259584"/>
            <a:chOff x="4150669" y="2466770"/>
            <a:chExt cx="355104" cy="259584"/>
          </a:xfrm>
        </p:grpSpPr>
        <p:sp>
          <p:nvSpPr>
            <p:cNvPr id="12190" name="Google Shape;12190;p7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2"/>
          <p:cNvGrpSpPr/>
          <p:nvPr/>
        </p:nvGrpSpPr>
        <p:grpSpPr>
          <a:xfrm>
            <a:off x="4699693" y="2424946"/>
            <a:ext cx="354336" cy="353984"/>
            <a:chOff x="4699693" y="2424946"/>
            <a:chExt cx="354336" cy="353984"/>
          </a:xfrm>
        </p:grpSpPr>
        <p:sp>
          <p:nvSpPr>
            <p:cNvPr id="12195" name="Google Shape;12195;p7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7" name="Google Shape;12197;p7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72"/>
          <p:cNvGrpSpPr/>
          <p:nvPr/>
        </p:nvGrpSpPr>
        <p:grpSpPr>
          <a:xfrm>
            <a:off x="1953037" y="2552242"/>
            <a:ext cx="355136" cy="227072"/>
            <a:chOff x="1953037" y="2552242"/>
            <a:chExt cx="355136" cy="227072"/>
          </a:xfrm>
        </p:grpSpPr>
        <p:sp>
          <p:nvSpPr>
            <p:cNvPr id="12200" name="Google Shape;12200;p7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2" name="Google Shape;12202;p7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3" name="Google Shape;12203;p72"/>
          <p:cNvGrpSpPr/>
          <p:nvPr/>
        </p:nvGrpSpPr>
        <p:grpSpPr>
          <a:xfrm>
            <a:off x="2500941" y="2527218"/>
            <a:ext cx="355104" cy="250944"/>
            <a:chOff x="2500941" y="2527218"/>
            <a:chExt cx="355104" cy="250944"/>
          </a:xfrm>
        </p:grpSpPr>
        <p:sp>
          <p:nvSpPr>
            <p:cNvPr id="12204" name="Google Shape;12204;p7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9" name="Google Shape;12209;p7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0" name="Google Shape;12210;p72"/>
          <p:cNvGrpSpPr/>
          <p:nvPr/>
        </p:nvGrpSpPr>
        <p:grpSpPr>
          <a:xfrm>
            <a:off x="7993805" y="2427122"/>
            <a:ext cx="356256" cy="351808"/>
            <a:chOff x="7993805" y="2427122"/>
            <a:chExt cx="356256" cy="351808"/>
          </a:xfrm>
        </p:grpSpPr>
        <p:sp>
          <p:nvSpPr>
            <p:cNvPr id="12211" name="Google Shape;12211;p7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72"/>
          <p:cNvGrpSpPr/>
          <p:nvPr/>
        </p:nvGrpSpPr>
        <p:grpSpPr>
          <a:xfrm>
            <a:off x="878637" y="1965010"/>
            <a:ext cx="308640" cy="353312"/>
            <a:chOff x="878637" y="1965010"/>
            <a:chExt cx="308640" cy="353312"/>
          </a:xfrm>
        </p:grpSpPr>
        <p:sp>
          <p:nvSpPr>
            <p:cNvPr id="12215" name="Google Shape;12215;p7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72"/>
          <p:cNvGrpSpPr/>
          <p:nvPr/>
        </p:nvGrpSpPr>
        <p:grpSpPr>
          <a:xfrm>
            <a:off x="6896141" y="1964722"/>
            <a:ext cx="348256" cy="352448"/>
            <a:chOff x="6896141" y="1964722"/>
            <a:chExt cx="348256" cy="352448"/>
          </a:xfrm>
        </p:grpSpPr>
        <p:sp>
          <p:nvSpPr>
            <p:cNvPr id="12219" name="Google Shape;12219;p7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2"/>
          <p:cNvGrpSpPr/>
          <p:nvPr/>
        </p:nvGrpSpPr>
        <p:grpSpPr>
          <a:xfrm>
            <a:off x="7989997" y="2015378"/>
            <a:ext cx="355136" cy="303328"/>
            <a:chOff x="7989997" y="2015378"/>
            <a:chExt cx="355136" cy="303328"/>
          </a:xfrm>
        </p:grpSpPr>
        <p:sp>
          <p:nvSpPr>
            <p:cNvPr id="12223" name="Google Shape;12223;p7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72"/>
          <p:cNvGrpSpPr/>
          <p:nvPr/>
        </p:nvGrpSpPr>
        <p:grpSpPr>
          <a:xfrm>
            <a:off x="3598221" y="1509362"/>
            <a:ext cx="348640" cy="330784"/>
            <a:chOff x="3598221" y="1509362"/>
            <a:chExt cx="348640" cy="330784"/>
          </a:xfrm>
        </p:grpSpPr>
        <p:sp>
          <p:nvSpPr>
            <p:cNvPr id="12227" name="Google Shape;12227;p7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1" name="Google Shape;12231;p72"/>
          <p:cNvGrpSpPr/>
          <p:nvPr/>
        </p:nvGrpSpPr>
        <p:grpSpPr>
          <a:xfrm>
            <a:off x="5246797" y="1500658"/>
            <a:ext cx="347872" cy="347488"/>
            <a:chOff x="5246797" y="1500658"/>
            <a:chExt cx="347872" cy="347488"/>
          </a:xfrm>
        </p:grpSpPr>
        <p:sp>
          <p:nvSpPr>
            <p:cNvPr id="12232" name="Google Shape;12232;p7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2"/>
          <p:cNvGrpSpPr/>
          <p:nvPr/>
        </p:nvGrpSpPr>
        <p:grpSpPr>
          <a:xfrm>
            <a:off x="5796589" y="1500658"/>
            <a:ext cx="349024" cy="346752"/>
            <a:chOff x="5796589" y="1500658"/>
            <a:chExt cx="349024" cy="346752"/>
          </a:xfrm>
        </p:grpSpPr>
        <p:sp>
          <p:nvSpPr>
            <p:cNvPr id="12237" name="Google Shape;12237;p7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8" name="Google Shape;12238;p72"/>
            <p:cNvGrpSpPr/>
            <p:nvPr/>
          </p:nvGrpSpPr>
          <p:grpSpPr>
            <a:xfrm>
              <a:off x="5796589" y="1500658"/>
              <a:ext cx="349024" cy="346752"/>
              <a:chOff x="5796589" y="1500658"/>
              <a:chExt cx="349024" cy="346752"/>
            </a:xfrm>
          </p:grpSpPr>
          <p:sp>
            <p:nvSpPr>
              <p:cNvPr id="12239" name="Google Shape;12239;p7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3" name="Google Shape;12243;p72"/>
          <p:cNvGrpSpPr/>
          <p:nvPr/>
        </p:nvGrpSpPr>
        <p:grpSpPr>
          <a:xfrm>
            <a:off x="6895373" y="1502578"/>
            <a:ext cx="348640" cy="343296"/>
            <a:chOff x="6895373" y="1502578"/>
            <a:chExt cx="348640" cy="343296"/>
          </a:xfrm>
        </p:grpSpPr>
        <p:sp>
          <p:nvSpPr>
            <p:cNvPr id="12244" name="Google Shape;12244;p7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2"/>
          <p:cNvGrpSpPr/>
          <p:nvPr/>
        </p:nvGrpSpPr>
        <p:grpSpPr>
          <a:xfrm>
            <a:off x="4147597" y="1505458"/>
            <a:ext cx="347904" cy="336992"/>
            <a:chOff x="4147597" y="1505458"/>
            <a:chExt cx="347904" cy="336992"/>
          </a:xfrm>
        </p:grpSpPr>
        <p:sp>
          <p:nvSpPr>
            <p:cNvPr id="12248" name="Google Shape;12248;p7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2"/>
          <p:cNvGrpSpPr/>
          <p:nvPr/>
        </p:nvGrpSpPr>
        <p:grpSpPr>
          <a:xfrm>
            <a:off x="2499405" y="1499890"/>
            <a:ext cx="347488" cy="348256"/>
            <a:chOff x="2499405" y="1499890"/>
            <a:chExt cx="347488" cy="348256"/>
          </a:xfrm>
        </p:grpSpPr>
        <p:sp>
          <p:nvSpPr>
            <p:cNvPr id="12256" name="Google Shape;12256;p7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72"/>
          <p:cNvGrpSpPr/>
          <p:nvPr/>
        </p:nvGrpSpPr>
        <p:grpSpPr>
          <a:xfrm>
            <a:off x="1956845" y="1500498"/>
            <a:ext cx="331520" cy="348032"/>
            <a:chOff x="1956845" y="1500498"/>
            <a:chExt cx="331520" cy="348032"/>
          </a:xfrm>
        </p:grpSpPr>
        <p:sp>
          <p:nvSpPr>
            <p:cNvPr id="12262" name="Google Shape;12262;p7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2"/>
          <p:cNvGrpSpPr/>
          <p:nvPr/>
        </p:nvGrpSpPr>
        <p:grpSpPr>
          <a:xfrm>
            <a:off x="6345613" y="1549874"/>
            <a:ext cx="348640" cy="250656"/>
            <a:chOff x="6345613" y="1549874"/>
            <a:chExt cx="348640" cy="250656"/>
          </a:xfrm>
        </p:grpSpPr>
        <p:sp>
          <p:nvSpPr>
            <p:cNvPr id="12275" name="Google Shape;12275;p7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72"/>
          <p:cNvGrpSpPr/>
          <p:nvPr/>
        </p:nvGrpSpPr>
        <p:grpSpPr>
          <a:xfrm>
            <a:off x="7444781" y="1507026"/>
            <a:ext cx="348640" cy="334272"/>
            <a:chOff x="7444781" y="1507026"/>
            <a:chExt cx="348640" cy="334272"/>
          </a:xfrm>
        </p:grpSpPr>
        <p:sp>
          <p:nvSpPr>
            <p:cNvPr id="12282" name="Google Shape;12282;p7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72"/>
          <p:cNvGrpSpPr/>
          <p:nvPr/>
        </p:nvGrpSpPr>
        <p:grpSpPr>
          <a:xfrm>
            <a:off x="7995341" y="1506738"/>
            <a:ext cx="347872" cy="334944"/>
            <a:chOff x="7995341" y="1506738"/>
            <a:chExt cx="347872" cy="334944"/>
          </a:xfrm>
        </p:grpSpPr>
        <p:sp>
          <p:nvSpPr>
            <p:cNvPr id="12288" name="Google Shape;12288;p7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72"/>
          <p:cNvGrpSpPr/>
          <p:nvPr/>
        </p:nvGrpSpPr>
        <p:grpSpPr>
          <a:xfrm>
            <a:off x="3048045" y="1522930"/>
            <a:ext cx="347872" cy="303904"/>
            <a:chOff x="3048045" y="1522930"/>
            <a:chExt cx="347872" cy="303904"/>
          </a:xfrm>
        </p:grpSpPr>
        <p:sp>
          <p:nvSpPr>
            <p:cNvPr id="12295" name="Google Shape;12295;p7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6" name="Google Shape;12296;p72"/>
            <p:cNvGrpSpPr/>
            <p:nvPr/>
          </p:nvGrpSpPr>
          <p:grpSpPr>
            <a:xfrm>
              <a:off x="3048045" y="1522930"/>
              <a:ext cx="347872" cy="303904"/>
              <a:chOff x="3048045" y="1522930"/>
              <a:chExt cx="347872" cy="303904"/>
            </a:xfrm>
          </p:grpSpPr>
          <p:sp>
            <p:nvSpPr>
              <p:cNvPr id="12297" name="Google Shape;12297;p7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9" name="Google Shape;12299;p72"/>
          <p:cNvGrpSpPr/>
          <p:nvPr/>
        </p:nvGrpSpPr>
        <p:grpSpPr>
          <a:xfrm>
            <a:off x="1133133" y="3351922"/>
            <a:ext cx="313984" cy="358560"/>
            <a:chOff x="1133133" y="3351922"/>
            <a:chExt cx="313984" cy="358560"/>
          </a:xfrm>
        </p:grpSpPr>
        <p:sp>
          <p:nvSpPr>
            <p:cNvPr id="12300" name="Google Shape;12300;p7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2"/>
          <p:cNvGrpSpPr/>
          <p:nvPr/>
        </p:nvGrpSpPr>
        <p:grpSpPr>
          <a:xfrm>
            <a:off x="2795053" y="3352594"/>
            <a:ext cx="288448" cy="357120"/>
            <a:chOff x="2795053" y="3352594"/>
            <a:chExt cx="288448" cy="357120"/>
          </a:xfrm>
        </p:grpSpPr>
        <p:sp>
          <p:nvSpPr>
            <p:cNvPr id="12318" name="Google Shape;12318;p7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2"/>
          <p:cNvGrpSpPr/>
          <p:nvPr/>
        </p:nvGrpSpPr>
        <p:grpSpPr>
          <a:xfrm>
            <a:off x="2236525" y="3353202"/>
            <a:ext cx="304832" cy="356512"/>
            <a:chOff x="2236525" y="3353202"/>
            <a:chExt cx="304832" cy="356512"/>
          </a:xfrm>
        </p:grpSpPr>
        <p:sp>
          <p:nvSpPr>
            <p:cNvPr id="12328" name="Google Shape;12328;p7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72"/>
          <p:cNvGrpSpPr/>
          <p:nvPr/>
        </p:nvGrpSpPr>
        <p:grpSpPr>
          <a:xfrm>
            <a:off x="3910637" y="3352690"/>
            <a:ext cx="256800" cy="357024"/>
            <a:chOff x="3910637" y="3352690"/>
            <a:chExt cx="256800" cy="357024"/>
          </a:xfrm>
        </p:grpSpPr>
        <p:sp>
          <p:nvSpPr>
            <p:cNvPr id="12332" name="Google Shape;12332;p7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72"/>
          <p:cNvGrpSpPr/>
          <p:nvPr/>
        </p:nvGrpSpPr>
        <p:grpSpPr>
          <a:xfrm>
            <a:off x="6056429" y="3351922"/>
            <a:ext cx="360064" cy="360096"/>
            <a:chOff x="6056429" y="3351922"/>
            <a:chExt cx="360064" cy="360096"/>
          </a:xfrm>
        </p:grpSpPr>
        <p:sp>
          <p:nvSpPr>
            <p:cNvPr id="12336" name="Google Shape;12336;p7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72"/>
          <p:cNvGrpSpPr/>
          <p:nvPr/>
        </p:nvGrpSpPr>
        <p:grpSpPr>
          <a:xfrm>
            <a:off x="6608877" y="3353074"/>
            <a:ext cx="357408" cy="357408"/>
            <a:chOff x="6608877" y="3353074"/>
            <a:chExt cx="357408" cy="357408"/>
          </a:xfrm>
        </p:grpSpPr>
        <p:sp>
          <p:nvSpPr>
            <p:cNvPr id="12340" name="Google Shape;12340;p7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7" name="Google Shape;12347;p7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8" name="Google Shape;12348;p72"/>
          <p:cNvGrpSpPr/>
          <p:nvPr/>
        </p:nvGrpSpPr>
        <p:grpSpPr>
          <a:xfrm>
            <a:off x="3316269" y="3352402"/>
            <a:ext cx="344832" cy="356544"/>
            <a:chOff x="3316269" y="3352402"/>
            <a:chExt cx="344832" cy="356544"/>
          </a:xfrm>
        </p:grpSpPr>
        <p:sp>
          <p:nvSpPr>
            <p:cNvPr id="12349" name="Google Shape;12349;p7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2" name="Google Shape;12352;p7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3" name="Google Shape;12353;p72"/>
          <p:cNvGrpSpPr/>
          <p:nvPr/>
        </p:nvGrpSpPr>
        <p:grpSpPr>
          <a:xfrm>
            <a:off x="4959533" y="3370226"/>
            <a:ext cx="357408" cy="323488"/>
            <a:chOff x="4959533" y="3370226"/>
            <a:chExt cx="357408" cy="323488"/>
          </a:xfrm>
        </p:grpSpPr>
        <p:sp>
          <p:nvSpPr>
            <p:cNvPr id="12354" name="Google Shape;12354;p7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2"/>
          <p:cNvGrpSpPr/>
          <p:nvPr/>
        </p:nvGrpSpPr>
        <p:grpSpPr>
          <a:xfrm>
            <a:off x="7158637" y="3353074"/>
            <a:ext cx="357056" cy="357408"/>
            <a:chOff x="7158637" y="3353074"/>
            <a:chExt cx="357056" cy="357408"/>
          </a:xfrm>
        </p:grpSpPr>
        <p:sp>
          <p:nvSpPr>
            <p:cNvPr id="12357" name="Google Shape;12357;p7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72"/>
          <p:cNvGrpSpPr/>
          <p:nvPr/>
        </p:nvGrpSpPr>
        <p:grpSpPr>
          <a:xfrm>
            <a:off x="5508909" y="3371506"/>
            <a:ext cx="358560" cy="319552"/>
            <a:chOff x="5508909" y="3371506"/>
            <a:chExt cx="358560" cy="319552"/>
          </a:xfrm>
        </p:grpSpPr>
        <p:sp>
          <p:nvSpPr>
            <p:cNvPr id="12362" name="Google Shape;12362;p7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75"/>
        <p:cNvGrpSpPr/>
        <p:nvPr/>
      </p:nvGrpSpPr>
      <p:grpSpPr>
        <a:xfrm>
          <a:off x="0" y="0"/>
          <a:ext cx="0" cy="0"/>
          <a:chOff x="0" y="0"/>
          <a:chExt cx="0" cy="0"/>
        </a:xfrm>
      </p:grpSpPr>
      <p:sp>
        <p:nvSpPr>
          <p:cNvPr id="12376" name="Google Shape;12376;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77" name="Google Shape;12377;p7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8" name="Google Shape;12378;p73"/>
          <p:cNvGrpSpPr/>
          <p:nvPr/>
        </p:nvGrpSpPr>
        <p:grpSpPr>
          <a:xfrm>
            <a:off x="3303268" y="3817349"/>
            <a:ext cx="346056" cy="345674"/>
            <a:chOff x="3303268" y="3817349"/>
            <a:chExt cx="346056" cy="345674"/>
          </a:xfrm>
        </p:grpSpPr>
        <p:sp>
          <p:nvSpPr>
            <p:cNvPr id="12379" name="Google Shape;12379;p7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73"/>
          <p:cNvGrpSpPr/>
          <p:nvPr/>
        </p:nvGrpSpPr>
        <p:grpSpPr>
          <a:xfrm>
            <a:off x="3752358" y="3817349"/>
            <a:ext cx="346056" cy="345674"/>
            <a:chOff x="3752358" y="3817349"/>
            <a:chExt cx="346056" cy="345674"/>
          </a:xfrm>
        </p:grpSpPr>
        <p:sp>
          <p:nvSpPr>
            <p:cNvPr id="12384" name="Google Shape;12384;p7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73"/>
          <p:cNvGrpSpPr/>
          <p:nvPr/>
        </p:nvGrpSpPr>
        <p:grpSpPr>
          <a:xfrm>
            <a:off x="5100008" y="3817349"/>
            <a:ext cx="346024" cy="345674"/>
            <a:chOff x="5100008" y="3817349"/>
            <a:chExt cx="346024" cy="345674"/>
          </a:xfrm>
        </p:grpSpPr>
        <p:sp>
          <p:nvSpPr>
            <p:cNvPr id="12389" name="Google Shape;12389;p7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73"/>
          <p:cNvGrpSpPr/>
          <p:nvPr/>
        </p:nvGrpSpPr>
        <p:grpSpPr>
          <a:xfrm>
            <a:off x="5998919" y="3817349"/>
            <a:ext cx="345674" cy="345674"/>
            <a:chOff x="5998919" y="3817349"/>
            <a:chExt cx="345674" cy="345674"/>
          </a:xfrm>
        </p:grpSpPr>
        <p:sp>
          <p:nvSpPr>
            <p:cNvPr id="12393" name="Google Shape;12393;p7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73"/>
          <p:cNvGrpSpPr/>
          <p:nvPr/>
        </p:nvGrpSpPr>
        <p:grpSpPr>
          <a:xfrm>
            <a:off x="4201447" y="3817349"/>
            <a:ext cx="346024" cy="345674"/>
            <a:chOff x="4201447" y="3817349"/>
            <a:chExt cx="346024" cy="345674"/>
          </a:xfrm>
        </p:grpSpPr>
        <p:sp>
          <p:nvSpPr>
            <p:cNvPr id="12397" name="Google Shape;12397;p7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73"/>
          <p:cNvGrpSpPr/>
          <p:nvPr/>
        </p:nvGrpSpPr>
        <p:grpSpPr>
          <a:xfrm>
            <a:off x="4650919" y="3817349"/>
            <a:ext cx="346024" cy="345674"/>
            <a:chOff x="4650919" y="3817349"/>
            <a:chExt cx="346024" cy="345674"/>
          </a:xfrm>
        </p:grpSpPr>
        <p:sp>
          <p:nvSpPr>
            <p:cNvPr id="12400" name="Google Shape;12400;p7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3"/>
          <p:cNvGrpSpPr/>
          <p:nvPr/>
        </p:nvGrpSpPr>
        <p:grpSpPr>
          <a:xfrm>
            <a:off x="5549861" y="3817349"/>
            <a:ext cx="345642" cy="345674"/>
            <a:chOff x="5549861" y="3817349"/>
            <a:chExt cx="345642" cy="345674"/>
          </a:xfrm>
        </p:grpSpPr>
        <p:sp>
          <p:nvSpPr>
            <p:cNvPr id="12404" name="Google Shape;12404;p7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73"/>
          <p:cNvGrpSpPr/>
          <p:nvPr/>
        </p:nvGrpSpPr>
        <p:grpSpPr>
          <a:xfrm>
            <a:off x="1306445" y="3397829"/>
            <a:ext cx="367255" cy="269855"/>
            <a:chOff x="1306445" y="3397829"/>
            <a:chExt cx="367255" cy="269855"/>
          </a:xfrm>
        </p:grpSpPr>
        <p:sp>
          <p:nvSpPr>
            <p:cNvPr id="12408" name="Google Shape;12408;p7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3"/>
          <p:cNvGrpSpPr/>
          <p:nvPr/>
        </p:nvGrpSpPr>
        <p:grpSpPr>
          <a:xfrm>
            <a:off x="1781317" y="3391400"/>
            <a:ext cx="367255" cy="282364"/>
            <a:chOff x="1781317" y="3391400"/>
            <a:chExt cx="367255" cy="282364"/>
          </a:xfrm>
        </p:grpSpPr>
        <p:sp>
          <p:nvSpPr>
            <p:cNvPr id="12415" name="Google Shape;12415;p7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73"/>
          <p:cNvGrpSpPr/>
          <p:nvPr/>
        </p:nvGrpSpPr>
        <p:grpSpPr>
          <a:xfrm>
            <a:off x="3678830" y="3370933"/>
            <a:ext cx="369164" cy="323297"/>
            <a:chOff x="3678830" y="3370933"/>
            <a:chExt cx="369164" cy="323297"/>
          </a:xfrm>
        </p:grpSpPr>
        <p:sp>
          <p:nvSpPr>
            <p:cNvPr id="12422" name="Google Shape;12422;p7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73"/>
          <p:cNvGrpSpPr/>
          <p:nvPr/>
        </p:nvGrpSpPr>
        <p:grpSpPr>
          <a:xfrm>
            <a:off x="859265" y="3348175"/>
            <a:ext cx="312316" cy="368400"/>
            <a:chOff x="859265" y="3348175"/>
            <a:chExt cx="312316" cy="368400"/>
          </a:xfrm>
        </p:grpSpPr>
        <p:sp>
          <p:nvSpPr>
            <p:cNvPr id="12434" name="Google Shape;12434;p7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9" name="Google Shape;12439;p7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0" name="Google Shape;12440;p73"/>
          <p:cNvGrpSpPr/>
          <p:nvPr/>
        </p:nvGrpSpPr>
        <p:grpSpPr>
          <a:xfrm>
            <a:off x="2766374" y="3361013"/>
            <a:ext cx="330110" cy="308908"/>
            <a:chOff x="2766264" y="3394042"/>
            <a:chExt cx="294873" cy="275934"/>
          </a:xfrm>
        </p:grpSpPr>
        <p:sp>
          <p:nvSpPr>
            <p:cNvPr id="12441" name="Google Shape;12441;p7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73"/>
          <p:cNvGrpSpPr/>
          <p:nvPr/>
        </p:nvGrpSpPr>
        <p:grpSpPr>
          <a:xfrm>
            <a:off x="3214972" y="3359188"/>
            <a:ext cx="346406" cy="347552"/>
            <a:chOff x="3214972" y="3359188"/>
            <a:chExt cx="346406" cy="347552"/>
          </a:xfrm>
        </p:grpSpPr>
        <p:sp>
          <p:nvSpPr>
            <p:cNvPr id="12446" name="Google Shape;12446;p7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73"/>
          <p:cNvGrpSpPr/>
          <p:nvPr/>
        </p:nvGrpSpPr>
        <p:grpSpPr>
          <a:xfrm>
            <a:off x="4629306" y="3409193"/>
            <a:ext cx="367255" cy="244486"/>
            <a:chOff x="4629306" y="3409193"/>
            <a:chExt cx="367255" cy="244486"/>
          </a:xfrm>
        </p:grpSpPr>
        <p:sp>
          <p:nvSpPr>
            <p:cNvPr id="12461" name="Google Shape;12461;p7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73"/>
          <p:cNvGrpSpPr/>
          <p:nvPr/>
        </p:nvGrpSpPr>
        <p:grpSpPr>
          <a:xfrm>
            <a:off x="4193490" y="3350084"/>
            <a:ext cx="289939" cy="334661"/>
            <a:chOff x="4193490" y="3350084"/>
            <a:chExt cx="289939" cy="334661"/>
          </a:xfrm>
        </p:grpSpPr>
        <p:sp>
          <p:nvSpPr>
            <p:cNvPr id="12472" name="Google Shape;12472;p7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3"/>
          <p:cNvGrpSpPr/>
          <p:nvPr/>
        </p:nvGrpSpPr>
        <p:grpSpPr>
          <a:xfrm>
            <a:off x="6533281" y="3351230"/>
            <a:ext cx="357037" cy="357005"/>
            <a:chOff x="6533281" y="3351230"/>
            <a:chExt cx="357037" cy="357005"/>
          </a:xfrm>
        </p:grpSpPr>
        <p:sp>
          <p:nvSpPr>
            <p:cNvPr id="12483" name="Google Shape;12483;p7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73"/>
          <p:cNvGrpSpPr/>
          <p:nvPr/>
        </p:nvGrpSpPr>
        <p:grpSpPr>
          <a:xfrm>
            <a:off x="6058441" y="3351230"/>
            <a:ext cx="357387" cy="357005"/>
            <a:chOff x="6058441" y="3351230"/>
            <a:chExt cx="357387" cy="357005"/>
          </a:xfrm>
        </p:grpSpPr>
        <p:sp>
          <p:nvSpPr>
            <p:cNvPr id="12487" name="Google Shape;12487;p7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73"/>
          <p:cNvGrpSpPr/>
          <p:nvPr/>
        </p:nvGrpSpPr>
        <p:grpSpPr>
          <a:xfrm>
            <a:off x="7957483" y="3350848"/>
            <a:ext cx="357387" cy="357387"/>
            <a:chOff x="7957483" y="3350848"/>
            <a:chExt cx="357387" cy="357387"/>
          </a:xfrm>
        </p:grpSpPr>
        <p:sp>
          <p:nvSpPr>
            <p:cNvPr id="12490" name="Google Shape;12490;p7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73"/>
          <p:cNvGrpSpPr/>
          <p:nvPr/>
        </p:nvGrpSpPr>
        <p:grpSpPr>
          <a:xfrm>
            <a:off x="7007771" y="3351230"/>
            <a:ext cx="357387" cy="357005"/>
            <a:chOff x="7007771" y="3351230"/>
            <a:chExt cx="357387" cy="357005"/>
          </a:xfrm>
        </p:grpSpPr>
        <p:sp>
          <p:nvSpPr>
            <p:cNvPr id="12494" name="Google Shape;12494;p7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73"/>
          <p:cNvGrpSpPr/>
          <p:nvPr/>
        </p:nvGrpSpPr>
        <p:grpSpPr>
          <a:xfrm>
            <a:off x="5108729" y="3351230"/>
            <a:ext cx="357005" cy="357005"/>
            <a:chOff x="5108729" y="3351230"/>
            <a:chExt cx="357005" cy="357005"/>
          </a:xfrm>
        </p:grpSpPr>
        <p:sp>
          <p:nvSpPr>
            <p:cNvPr id="12500" name="Google Shape;12500;p7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73"/>
          <p:cNvGrpSpPr/>
          <p:nvPr/>
        </p:nvGrpSpPr>
        <p:grpSpPr>
          <a:xfrm>
            <a:off x="5583569" y="3351230"/>
            <a:ext cx="357419" cy="357005"/>
            <a:chOff x="5583569" y="3351230"/>
            <a:chExt cx="357419" cy="357005"/>
          </a:xfrm>
        </p:grpSpPr>
        <p:sp>
          <p:nvSpPr>
            <p:cNvPr id="12503" name="Google Shape;12503;p7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7482229" y="3351230"/>
            <a:ext cx="357419" cy="357005"/>
            <a:chOff x="7482229" y="3351230"/>
            <a:chExt cx="357419" cy="357005"/>
          </a:xfrm>
        </p:grpSpPr>
        <p:sp>
          <p:nvSpPr>
            <p:cNvPr id="12506" name="Google Shape;12506;p7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73"/>
          <p:cNvGrpSpPr/>
          <p:nvPr/>
        </p:nvGrpSpPr>
        <p:grpSpPr>
          <a:xfrm>
            <a:off x="3764485" y="2890682"/>
            <a:ext cx="222874" cy="345737"/>
            <a:chOff x="3764485" y="2890682"/>
            <a:chExt cx="222874" cy="345737"/>
          </a:xfrm>
        </p:grpSpPr>
        <p:sp>
          <p:nvSpPr>
            <p:cNvPr id="12512" name="Google Shape;12512;p7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73"/>
          <p:cNvGrpSpPr/>
          <p:nvPr/>
        </p:nvGrpSpPr>
        <p:grpSpPr>
          <a:xfrm>
            <a:off x="2238616" y="2908131"/>
            <a:ext cx="422596" cy="310382"/>
            <a:chOff x="2278533" y="2937377"/>
            <a:chExt cx="346788" cy="254704"/>
          </a:xfrm>
        </p:grpSpPr>
        <p:sp>
          <p:nvSpPr>
            <p:cNvPr id="12516" name="Google Shape;12516;p7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8" name="Google Shape;12518;p7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9" name="Google Shape;12519;p73"/>
          <p:cNvGrpSpPr/>
          <p:nvPr/>
        </p:nvGrpSpPr>
        <p:grpSpPr>
          <a:xfrm>
            <a:off x="1836637" y="2891510"/>
            <a:ext cx="286152" cy="346438"/>
            <a:chOff x="1836637" y="2891510"/>
            <a:chExt cx="286152" cy="346438"/>
          </a:xfrm>
        </p:grpSpPr>
        <p:sp>
          <p:nvSpPr>
            <p:cNvPr id="12520" name="Google Shape;12520;p7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73"/>
          <p:cNvGrpSpPr/>
          <p:nvPr/>
        </p:nvGrpSpPr>
        <p:grpSpPr>
          <a:xfrm>
            <a:off x="5585861" y="2905929"/>
            <a:ext cx="379764" cy="337684"/>
            <a:chOff x="5585861" y="2905929"/>
            <a:chExt cx="379764" cy="337684"/>
          </a:xfrm>
        </p:grpSpPr>
        <p:sp>
          <p:nvSpPr>
            <p:cNvPr id="12524" name="Google Shape;12524;p7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73"/>
          <p:cNvGrpSpPr/>
          <p:nvPr/>
        </p:nvGrpSpPr>
        <p:grpSpPr>
          <a:xfrm>
            <a:off x="1327676" y="2910480"/>
            <a:ext cx="347934" cy="310024"/>
            <a:chOff x="1327676" y="2910480"/>
            <a:chExt cx="347934" cy="310024"/>
          </a:xfrm>
        </p:grpSpPr>
        <p:sp>
          <p:nvSpPr>
            <p:cNvPr id="12529" name="Google Shape;12529;p7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4" name="Google Shape;12534;p7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5" name="Google Shape;12535;p73"/>
          <p:cNvGrpSpPr/>
          <p:nvPr/>
        </p:nvGrpSpPr>
        <p:grpSpPr>
          <a:xfrm>
            <a:off x="2753401" y="2869564"/>
            <a:ext cx="382828" cy="358601"/>
            <a:chOff x="2753373" y="2902523"/>
            <a:chExt cx="347552" cy="325557"/>
          </a:xfrm>
        </p:grpSpPr>
        <p:sp>
          <p:nvSpPr>
            <p:cNvPr id="12536" name="Google Shape;12536;p7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73"/>
          <p:cNvGrpSpPr/>
          <p:nvPr/>
        </p:nvGrpSpPr>
        <p:grpSpPr>
          <a:xfrm>
            <a:off x="849016" y="2903255"/>
            <a:ext cx="356655" cy="335425"/>
            <a:chOff x="849016" y="2903255"/>
            <a:chExt cx="356655" cy="335425"/>
          </a:xfrm>
        </p:grpSpPr>
        <p:sp>
          <p:nvSpPr>
            <p:cNvPr id="12543" name="Google Shape;12543;p7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73"/>
          <p:cNvGrpSpPr/>
          <p:nvPr/>
        </p:nvGrpSpPr>
        <p:grpSpPr>
          <a:xfrm>
            <a:off x="4210933" y="2926777"/>
            <a:ext cx="280072" cy="275520"/>
            <a:chOff x="4210933" y="2926777"/>
            <a:chExt cx="280072" cy="275520"/>
          </a:xfrm>
        </p:grpSpPr>
        <p:sp>
          <p:nvSpPr>
            <p:cNvPr id="12555" name="Google Shape;12555;p7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73"/>
          <p:cNvGrpSpPr/>
          <p:nvPr/>
        </p:nvGrpSpPr>
        <p:grpSpPr>
          <a:xfrm>
            <a:off x="4667216" y="2915382"/>
            <a:ext cx="320273" cy="318395"/>
            <a:chOff x="4667216" y="2915382"/>
            <a:chExt cx="320273" cy="318395"/>
          </a:xfrm>
        </p:grpSpPr>
        <p:sp>
          <p:nvSpPr>
            <p:cNvPr id="12569" name="Google Shape;12569;p7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3"/>
          <p:cNvGrpSpPr/>
          <p:nvPr/>
        </p:nvGrpSpPr>
        <p:grpSpPr>
          <a:xfrm>
            <a:off x="5170480" y="2934639"/>
            <a:ext cx="261929" cy="280550"/>
            <a:chOff x="5170480" y="2934639"/>
            <a:chExt cx="261929" cy="280550"/>
          </a:xfrm>
        </p:grpSpPr>
        <p:sp>
          <p:nvSpPr>
            <p:cNvPr id="12574" name="Google Shape;12574;p7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73"/>
          <p:cNvGrpSpPr/>
          <p:nvPr/>
        </p:nvGrpSpPr>
        <p:grpSpPr>
          <a:xfrm>
            <a:off x="6069423" y="2891892"/>
            <a:ext cx="362321" cy="364231"/>
            <a:chOff x="6069423" y="2891892"/>
            <a:chExt cx="362321" cy="364231"/>
          </a:xfrm>
        </p:grpSpPr>
        <p:sp>
          <p:nvSpPr>
            <p:cNvPr id="12582" name="Google Shape;12582;p7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73"/>
          <p:cNvGrpSpPr/>
          <p:nvPr/>
        </p:nvGrpSpPr>
        <p:grpSpPr>
          <a:xfrm>
            <a:off x="6571955" y="2919170"/>
            <a:ext cx="308878" cy="311170"/>
            <a:chOff x="6571955" y="2919170"/>
            <a:chExt cx="308878" cy="311170"/>
          </a:xfrm>
        </p:grpSpPr>
        <p:sp>
          <p:nvSpPr>
            <p:cNvPr id="12589" name="Google Shape;12589;p7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500054" y="2934735"/>
            <a:ext cx="350576" cy="280454"/>
            <a:chOff x="7500054" y="2934735"/>
            <a:chExt cx="350576" cy="280454"/>
          </a:xfrm>
        </p:grpSpPr>
        <p:sp>
          <p:nvSpPr>
            <p:cNvPr id="12600" name="Google Shape;12600;p7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73"/>
          <p:cNvGrpSpPr/>
          <p:nvPr/>
        </p:nvGrpSpPr>
        <p:grpSpPr>
          <a:xfrm>
            <a:off x="7024430" y="2874662"/>
            <a:ext cx="332012" cy="355454"/>
            <a:chOff x="7055134" y="2919170"/>
            <a:chExt cx="290321" cy="310820"/>
          </a:xfrm>
        </p:grpSpPr>
        <p:sp>
          <p:nvSpPr>
            <p:cNvPr id="12609" name="Google Shape;12609;p7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73"/>
          <p:cNvGrpSpPr/>
          <p:nvPr/>
        </p:nvGrpSpPr>
        <p:grpSpPr>
          <a:xfrm>
            <a:off x="7985143" y="2900613"/>
            <a:ext cx="330109" cy="347552"/>
            <a:chOff x="7985143" y="2900613"/>
            <a:chExt cx="330109" cy="347552"/>
          </a:xfrm>
        </p:grpSpPr>
        <p:sp>
          <p:nvSpPr>
            <p:cNvPr id="12624" name="Google Shape;12624;p7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3"/>
          <p:cNvGrpSpPr/>
          <p:nvPr/>
        </p:nvGrpSpPr>
        <p:grpSpPr>
          <a:xfrm>
            <a:off x="7990840" y="2435226"/>
            <a:ext cx="354363" cy="353631"/>
            <a:chOff x="7990840" y="2435226"/>
            <a:chExt cx="354363" cy="353631"/>
          </a:xfrm>
        </p:grpSpPr>
        <p:sp>
          <p:nvSpPr>
            <p:cNvPr id="12633" name="Google Shape;12633;p7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73"/>
          <p:cNvGrpSpPr/>
          <p:nvPr/>
        </p:nvGrpSpPr>
        <p:grpSpPr>
          <a:xfrm>
            <a:off x="1817317" y="2480330"/>
            <a:ext cx="350958" cy="263043"/>
            <a:chOff x="1817317" y="2480330"/>
            <a:chExt cx="350958" cy="263043"/>
          </a:xfrm>
        </p:grpSpPr>
        <p:sp>
          <p:nvSpPr>
            <p:cNvPr id="12637" name="Google Shape;12637;p7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73"/>
          <p:cNvGrpSpPr/>
          <p:nvPr/>
        </p:nvGrpSpPr>
        <p:grpSpPr>
          <a:xfrm>
            <a:off x="1341727" y="2483349"/>
            <a:ext cx="419913" cy="308109"/>
            <a:chOff x="1341727" y="2483349"/>
            <a:chExt cx="419913" cy="308109"/>
          </a:xfrm>
        </p:grpSpPr>
        <p:sp>
          <p:nvSpPr>
            <p:cNvPr id="12643" name="Google Shape;12643;p7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73"/>
          <p:cNvGrpSpPr/>
          <p:nvPr/>
        </p:nvGrpSpPr>
        <p:grpSpPr>
          <a:xfrm>
            <a:off x="854332" y="2447736"/>
            <a:ext cx="376358" cy="330109"/>
            <a:chOff x="854332" y="2447736"/>
            <a:chExt cx="376358" cy="330109"/>
          </a:xfrm>
        </p:grpSpPr>
        <p:sp>
          <p:nvSpPr>
            <p:cNvPr id="12647" name="Google Shape;12647;p7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3"/>
          <p:cNvGrpSpPr/>
          <p:nvPr/>
        </p:nvGrpSpPr>
        <p:grpSpPr>
          <a:xfrm>
            <a:off x="4206763" y="2450951"/>
            <a:ext cx="322151" cy="322374"/>
            <a:chOff x="4206763" y="2450951"/>
            <a:chExt cx="322151" cy="322374"/>
          </a:xfrm>
        </p:grpSpPr>
        <p:sp>
          <p:nvSpPr>
            <p:cNvPr id="12656" name="Google Shape;12656;p7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7528096" y="2450059"/>
            <a:ext cx="327976" cy="324316"/>
            <a:chOff x="7528096" y="2450059"/>
            <a:chExt cx="327976" cy="324316"/>
          </a:xfrm>
        </p:grpSpPr>
        <p:sp>
          <p:nvSpPr>
            <p:cNvPr id="12659" name="Google Shape;12659;p7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3"/>
          <p:cNvGrpSpPr/>
          <p:nvPr/>
        </p:nvGrpSpPr>
        <p:grpSpPr>
          <a:xfrm>
            <a:off x="7077129" y="2512542"/>
            <a:ext cx="282364" cy="198619"/>
            <a:chOff x="7077129" y="2512542"/>
            <a:chExt cx="282364" cy="198619"/>
          </a:xfrm>
        </p:grpSpPr>
        <p:sp>
          <p:nvSpPr>
            <p:cNvPr id="12665" name="Google Shape;12665;p7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3"/>
          <p:cNvGrpSpPr/>
          <p:nvPr/>
        </p:nvGrpSpPr>
        <p:grpSpPr>
          <a:xfrm>
            <a:off x="3725461" y="2444712"/>
            <a:ext cx="334279" cy="334661"/>
            <a:chOff x="3725461" y="2444712"/>
            <a:chExt cx="334279" cy="334661"/>
          </a:xfrm>
        </p:grpSpPr>
        <p:sp>
          <p:nvSpPr>
            <p:cNvPr id="12672" name="Google Shape;12672;p7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3"/>
          <p:cNvGrpSpPr/>
          <p:nvPr/>
        </p:nvGrpSpPr>
        <p:grpSpPr>
          <a:xfrm>
            <a:off x="6577238" y="2457221"/>
            <a:ext cx="332019" cy="310788"/>
            <a:chOff x="6577238" y="2457221"/>
            <a:chExt cx="332019" cy="310788"/>
          </a:xfrm>
        </p:grpSpPr>
        <p:sp>
          <p:nvSpPr>
            <p:cNvPr id="12680" name="Google Shape;12680;p7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73"/>
          <p:cNvGrpSpPr/>
          <p:nvPr/>
        </p:nvGrpSpPr>
        <p:grpSpPr>
          <a:xfrm>
            <a:off x="2818561" y="2439778"/>
            <a:ext cx="247892" cy="346024"/>
            <a:chOff x="2818561" y="2439778"/>
            <a:chExt cx="247892" cy="346024"/>
          </a:xfrm>
        </p:grpSpPr>
        <p:sp>
          <p:nvSpPr>
            <p:cNvPr id="12687" name="Google Shape;12687;p7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73"/>
          <p:cNvGrpSpPr/>
          <p:nvPr/>
        </p:nvGrpSpPr>
        <p:grpSpPr>
          <a:xfrm>
            <a:off x="3207778" y="2474632"/>
            <a:ext cx="419933" cy="275170"/>
            <a:chOff x="3207778" y="2474632"/>
            <a:chExt cx="419933" cy="275170"/>
          </a:xfrm>
        </p:grpSpPr>
        <p:sp>
          <p:nvSpPr>
            <p:cNvPr id="12700" name="Google Shape;12700;p7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3"/>
          <p:cNvGrpSpPr/>
          <p:nvPr/>
        </p:nvGrpSpPr>
        <p:grpSpPr>
          <a:xfrm>
            <a:off x="6099375" y="2456075"/>
            <a:ext cx="337684" cy="314194"/>
            <a:chOff x="6099375" y="2456075"/>
            <a:chExt cx="337684" cy="314194"/>
          </a:xfrm>
        </p:grpSpPr>
        <p:sp>
          <p:nvSpPr>
            <p:cNvPr id="12715" name="Google Shape;12715;p7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2312623" y="2468584"/>
            <a:ext cx="312698" cy="286534"/>
            <a:chOff x="2312623" y="2468584"/>
            <a:chExt cx="312698" cy="286534"/>
          </a:xfrm>
        </p:grpSpPr>
        <p:sp>
          <p:nvSpPr>
            <p:cNvPr id="12718" name="Google Shape;12718;p7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73"/>
          <p:cNvGrpSpPr/>
          <p:nvPr/>
        </p:nvGrpSpPr>
        <p:grpSpPr>
          <a:xfrm>
            <a:off x="5618805" y="2440924"/>
            <a:ext cx="345292" cy="342618"/>
            <a:chOff x="5618805" y="2440924"/>
            <a:chExt cx="345292" cy="342618"/>
          </a:xfrm>
        </p:grpSpPr>
        <p:sp>
          <p:nvSpPr>
            <p:cNvPr id="12722" name="Google Shape;12722;p7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73"/>
          <p:cNvGrpSpPr/>
          <p:nvPr/>
        </p:nvGrpSpPr>
        <p:grpSpPr>
          <a:xfrm>
            <a:off x="4653179" y="2446590"/>
            <a:ext cx="377886" cy="331255"/>
            <a:chOff x="4653179" y="2446590"/>
            <a:chExt cx="377886" cy="331255"/>
          </a:xfrm>
        </p:grpSpPr>
        <p:sp>
          <p:nvSpPr>
            <p:cNvPr id="12728" name="Google Shape;12728;p7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73"/>
          <p:cNvGrpSpPr/>
          <p:nvPr/>
        </p:nvGrpSpPr>
        <p:grpSpPr>
          <a:xfrm>
            <a:off x="5184517" y="2459481"/>
            <a:ext cx="252062" cy="305122"/>
            <a:chOff x="5184517" y="2459481"/>
            <a:chExt cx="252062" cy="305122"/>
          </a:xfrm>
        </p:grpSpPr>
        <p:sp>
          <p:nvSpPr>
            <p:cNvPr id="12733" name="Google Shape;12733;p7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9" name="Google Shape;12739;p7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0" name="Google Shape;12740;p73"/>
          <p:cNvGrpSpPr/>
          <p:nvPr/>
        </p:nvGrpSpPr>
        <p:grpSpPr>
          <a:xfrm>
            <a:off x="6155459" y="1969108"/>
            <a:ext cx="249770" cy="363849"/>
            <a:chOff x="6155459" y="1969108"/>
            <a:chExt cx="249770" cy="363849"/>
          </a:xfrm>
        </p:grpSpPr>
        <p:sp>
          <p:nvSpPr>
            <p:cNvPr id="12741" name="Google Shape;12741;p7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73"/>
          <p:cNvGrpSpPr/>
          <p:nvPr/>
        </p:nvGrpSpPr>
        <p:grpSpPr>
          <a:xfrm>
            <a:off x="2280029" y="1970604"/>
            <a:ext cx="353631" cy="354395"/>
            <a:chOff x="2280029" y="1970604"/>
            <a:chExt cx="353631" cy="354395"/>
          </a:xfrm>
        </p:grpSpPr>
        <p:sp>
          <p:nvSpPr>
            <p:cNvPr id="12751" name="Google Shape;12751;p7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73"/>
          <p:cNvGrpSpPr/>
          <p:nvPr/>
        </p:nvGrpSpPr>
        <p:grpSpPr>
          <a:xfrm>
            <a:off x="8065100" y="2000174"/>
            <a:ext cx="255086" cy="301685"/>
            <a:chOff x="8065100" y="2000174"/>
            <a:chExt cx="255086" cy="301685"/>
          </a:xfrm>
        </p:grpSpPr>
        <p:sp>
          <p:nvSpPr>
            <p:cNvPr id="12756" name="Google Shape;12756;p7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73"/>
          <p:cNvGrpSpPr/>
          <p:nvPr/>
        </p:nvGrpSpPr>
        <p:grpSpPr>
          <a:xfrm>
            <a:off x="6633705" y="1969108"/>
            <a:ext cx="249420" cy="363849"/>
            <a:chOff x="6633705" y="1969108"/>
            <a:chExt cx="249420" cy="363849"/>
          </a:xfrm>
        </p:grpSpPr>
        <p:sp>
          <p:nvSpPr>
            <p:cNvPr id="12761" name="Google Shape;12761;p7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3"/>
          <p:cNvGrpSpPr/>
          <p:nvPr/>
        </p:nvGrpSpPr>
        <p:grpSpPr>
          <a:xfrm>
            <a:off x="5211031" y="1969108"/>
            <a:ext cx="226661" cy="363467"/>
            <a:chOff x="5211031" y="1969108"/>
            <a:chExt cx="226661" cy="363467"/>
          </a:xfrm>
        </p:grpSpPr>
        <p:sp>
          <p:nvSpPr>
            <p:cNvPr id="12770" name="Google Shape;12770;p7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73"/>
          <p:cNvGrpSpPr/>
          <p:nvPr/>
        </p:nvGrpSpPr>
        <p:grpSpPr>
          <a:xfrm>
            <a:off x="3712952" y="1970604"/>
            <a:ext cx="354363" cy="354395"/>
            <a:chOff x="3712952" y="1970604"/>
            <a:chExt cx="354363" cy="354395"/>
          </a:xfrm>
        </p:grpSpPr>
        <p:sp>
          <p:nvSpPr>
            <p:cNvPr id="12773" name="Google Shape;12773;p7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73"/>
          <p:cNvGrpSpPr/>
          <p:nvPr/>
        </p:nvGrpSpPr>
        <p:grpSpPr>
          <a:xfrm>
            <a:off x="3235438" y="1970604"/>
            <a:ext cx="354363" cy="354745"/>
            <a:chOff x="3235438" y="1970604"/>
            <a:chExt cx="354363" cy="354745"/>
          </a:xfrm>
        </p:grpSpPr>
        <p:sp>
          <p:nvSpPr>
            <p:cNvPr id="12783" name="Google Shape;12783;p7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73"/>
          <p:cNvGrpSpPr/>
          <p:nvPr/>
        </p:nvGrpSpPr>
        <p:grpSpPr>
          <a:xfrm>
            <a:off x="1329585" y="1989925"/>
            <a:ext cx="341472" cy="335074"/>
            <a:chOff x="1329585" y="1989925"/>
            <a:chExt cx="341472" cy="335074"/>
          </a:xfrm>
        </p:grpSpPr>
        <p:sp>
          <p:nvSpPr>
            <p:cNvPr id="12797" name="Google Shape;12797;p7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591871" y="1989906"/>
            <a:ext cx="416649" cy="325597"/>
            <a:chOff x="5626763" y="2013829"/>
            <a:chExt cx="351722" cy="274788"/>
          </a:xfrm>
        </p:grpSpPr>
        <p:sp>
          <p:nvSpPr>
            <p:cNvPr id="12801" name="Google Shape;12801;p7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73"/>
          <p:cNvGrpSpPr/>
          <p:nvPr/>
        </p:nvGrpSpPr>
        <p:grpSpPr>
          <a:xfrm>
            <a:off x="7576605" y="1983877"/>
            <a:ext cx="276698" cy="333133"/>
            <a:chOff x="7576605" y="1983877"/>
            <a:chExt cx="276698" cy="333133"/>
          </a:xfrm>
        </p:grpSpPr>
        <p:sp>
          <p:nvSpPr>
            <p:cNvPr id="12812" name="Google Shape;12812;p7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853568" y="1975538"/>
            <a:ext cx="337334" cy="353599"/>
            <a:chOff x="853568" y="1975538"/>
            <a:chExt cx="337334" cy="353599"/>
          </a:xfrm>
        </p:grpSpPr>
        <p:sp>
          <p:nvSpPr>
            <p:cNvPr id="12815" name="Google Shape;12815;p7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73"/>
          <p:cNvGrpSpPr/>
          <p:nvPr/>
        </p:nvGrpSpPr>
        <p:grpSpPr>
          <a:xfrm>
            <a:off x="2770052" y="2009628"/>
            <a:ext cx="327085" cy="277080"/>
            <a:chOff x="2770052" y="2009628"/>
            <a:chExt cx="327085" cy="277080"/>
          </a:xfrm>
        </p:grpSpPr>
        <p:sp>
          <p:nvSpPr>
            <p:cNvPr id="12820" name="Google Shape;12820;p7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2" name="Google Shape;12822;p7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3" name="Google Shape;12823;p73"/>
          <p:cNvGrpSpPr/>
          <p:nvPr/>
        </p:nvGrpSpPr>
        <p:grpSpPr>
          <a:xfrm>
            <a:off x="4195399" y="1970604"/>
            <a:ext cx="344878" cy="343573"/>
            <a:chOff x="4195399" y="1970604"/>
            <a:chExt cx="344878" cy="343573"/>
          </a:xfrm>
        </p:grpSpPr>
        <p:sp>
          <p:nvSpPr>
            <p:cNvPr id="12824" name="Google Shape;12824;p7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3"/>
          <p:cNvGrpSpPr/>
          <p:nvPr/>
        </p:nvGrpSpPr>
        <p:grpSpPr>
          <a:xfrm>
            <a:off x="4674791" y="1977447"/>
            <a:ext cx="344528" cy="344114"/>
            <a:chOff x="4674791" y="1977447"/>
            <a:chExt cx="344528" cy="344114"/>
          </a:xfrm>
        </p:grpSpPr>
        <p:sp>
          <p:nvSpPr>
            <p:cNvPr id="12829" name="Google Shape;12829;p7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3"/>
          <p:cNvGrpSpPr/>
          <p:nvPr/>
        </p:nvGrpSpPr>
        <p:grpSpPr>
          <a:xfrm>
            <a:off x="6083810" y="1547297"/>
            <a:ext cx="382819" cy="310788"/>
            <a:chOff x="6083810" y="1547297"/>
            <a:chExt cx="382819" cy="310788"/>
          </a:xfrm>
        </p:grpSpPr>
        <p:sp>
          <p:nvSpPr>
            <p:cNvPr id="12856" name="Google Shape;12856;p7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73"/>
          <p:cNvGrpSpPr/>
          <p:nvPr/>
        </p:nvGrpSpPr>
        <p:grpSpPr>
          <a:xfrm>
            <a:off x="6558300" y="1538193"/>
            <a:ext cx="382788" cy="328613"/>
            <a:chOff x="6558300" y="1538193"/>
            <a:chExt cx="382788" cy="328613"/>
          </a:xfrm>
        </p:grpSpPr>
        <p:sp>
          <p:nvSpPr>
            <p:cNvPr id="12875" name="Google Shape;12875;p7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73"/>
          <p:cNvGrpSpPr/>
          <p:nvPr/>
        </p:nvGrpSpPr>
        <p:grpSpPr>
          <a:xfrm>
            <a:off x="5194002" y="1511297"/>
            <a:ext cx="259605" cy="346024"/>
            <a:chOff x="5194002" y="1511297"/>
            <a:chExt cx="259605" cy="346024"/>
          </a:xfrm>
        </p:grpSpPr>
        <p:sp>
          <p:nvSpPr>
            <p:cNvPr id="12878" name="Google Shape;12878;p7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73"/>
          <p:cNvGrpSpPr/>
          <p:nvPr/>
        </p:nvGrpSpPr>
        <p:grpSpPr>
          <a:xfrm>
            <a:off x="1394741" y="1512061"/>
            <a:ext cx="252444" cy="351722"/>
            <a:chOff x="1394741" y="1512061"/>
            <a:chExt cx="252444" cy="351722"/>
          </a:xfrm>
        </p:grpSpPr>
        <p:sp>
          <p:nvSpPr>
            <p:cNvPr id="12883" name="Google Shape;12883;p7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73"/>
          <p:cNvGrpSpPr/>
          <p:nvPr/>
        </p:nvGrpSpPr>
        <p:grpSpPr>
          <a:xfrm>
            <a:off x="855096" y="1504485"/>
            <a:ext cx="380910" cy="339594"/>
            <a:chOff x="855096" y="1504485"/>
            <a:chExt cx="380910" cy="339594"/>
          </a:xfrm>
        </p:grpSpPr>
        <p:sp>
          <p:nvSpPr>
            <p:cNvPr id="12901" name="Google Shape;12901;p7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3"/>
          <p:cNvGrpSpPr/>
          <p:nvPr/>
        </p:nvGrpSpPr>
        <p:grpSpPr>
          <a:xfrm>
            <a:off x="1819576" y="1511679"/>
            <a:ext cx="352103" cy="352103"/>
            <a:chOff x="1819576" y="1511679"/>
            <a:chExt cx="352103" cy="352103"/>
          </a:xfrm>
        </p:grpSpPr>
        <p:sp>
          <p:nvSpPr>
            <p:cNvPr id="12907" name="Google Shape;12907;p7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73"/>
          <p:cNvGrpSpPr/>
          <p:nvPr/>
        </p:nvGrpSpPr>
        <p:grpSpPr>
          <a:xfrm>
            <a:off x="5621097" y="1500761"/>
            <a:ext cx="371424" cy="355446"/>
            <a:chOff x="5621097" y="1500761"/>
            <a:chExt cx="371424" cy="355446"/>
          </a:xfrm>
        </p:grpSpPr>
        <p:sp>
          <p:nvSpPr>
            <p:cNvPr id="12912" name="Google Shape;12912;p7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3"/>
          <p:cNvGrpSpPr/>
          <p:nvPr/>
        </p:nvGrpSpPr>
        <p:grpSpPr>
          <a:xfrm>
            <a:off x="4670239" y="1541599"/>
            <a:ext cx="359679" cy="321833"/>
            <a:chOff x="4670239" y="1541599"/>
            <a:chExt cx="359679" cy="321833"/>
          </a:xfrm>
        </p:grpSpPr>
        <p:sp>
          <p:nvSpPr>
            <p:cNvPr id="12915" name="Google Shape;12915;p7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73"/>
          <p:cNvGrpSpPr/>
          <p:nvPr/>
        </p:nvGrpSpPr>
        <p:grpSpPr>
          <a:xfrm>
            <a:off x="4212429" y="1502385"/>
            <a:ext cx="321037" cy="353822"/>
            <a:chOff x="4212429" y="1502385"/>
            <a:chExt cx="321037" cy="353822"/>
          </a:xfrm>
        </p:grpSpPr>
        <p:sp>
          <p:nvSpPr>
            <p:cNvPr id="12921" name="Google Shape;12921;p7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3"/>
          <p:cNvGrpSpPr/>
          <p:nvPr/>
        </p:nvGrpSpPr>
        <p:grpSpPr>
          <a:xfrm>
            <a:off x="2302788" y="1505981"/>
            <a:ext cx="336188" cy="335425"/>
            <a:chOff x="2302788" y="1505981"/>
            <a:chExt cx="336188" cy="335425"/>
          </a:xfrm>
        </p:grpSpPr>
        <p:sp>
          <p:nvSpPr>
            <p:cNvPr id="12926" name="Google Shape;12926;p7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3"/>
          <p:cNvGrpSpPr/>
          <p:nvPr/>
        </p:nvGrpSpPr>
        <p:grpSpPr>
          <a:xfrm>
            <a:off x="2780301" y="1521896"/>
            <a:ext cx="333133" cy="321037"/>
            <a:chOff x="2780301" y="1521896"/>
            <a:chExt cx="333133" cy="321037"/>
          </a:xfrm>
        </p:grpSpPr>
        <p:sp>
          <p:nvSpPr>
            <p:cNvPr id="12944" name="Google Shape;12944;p7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4" name="Google Shape;12964;p7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7" name="Google Shape;12967;p73"/>
          <p:cNvGrpSpPr/>
          <p:nvPr/>
        </p:nvGrpSpPr>
        <p:grpSpPr>
          <a:xfrm>
            <a:off x="3316159" y="1515085"/>
            <a:ext cx="211892" cy="339594"/>
            <a:chOff x="3316159" y="1515085"/>
            <a:chExt cx="211892" cy="339594"/>
          </a:xfrm>
        </p:grpSpPr>
        <p:sp>
          <p:nvSpPr>
            <p:cNvPr id="12968" name="Google Shape;12968;p7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73"/>
          <p:cNvGrpSpPr/>
          <p:nvPr/>
        </p:nvGrpSpPr>
        <p:grpSpPr>
          <a:xfrm>
            <a:off x="3716358" y="1544655"/>
            <a:ext cx="361971" cy="314958"/>
            <a:chOff x="3716358" y="1544655"/>
            <a:chExt cx="361971" cy="314958"/>
          </a:xfrm>
        </p:grpSpPr>
        <p:sp>
          <p:nvSpPr>
            <p:cNvPr id="12975" name="Google Shape;12975;p7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73"/>
            <p:cNvGrpSpPr/>
            <p:nvPr/>
          </p:nvGrpSpPr>
          <p:grpSpPr>
            <a:xfrm>
              <a:off x="3716358" y="1544655"/>
              <a:ext cx="361971" cy="314958"/>
              <a:chOff x="3716358" y="1544655"/>
              <a:chExt cx="361971" cy="314958"/>
            </a:xfrm>
          </p:grpSpPr>
          <p:sp>
            <p:nvSpPr>
              <p:cNvPr id="12981" name="Google Shape;12981;p7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86" name="Google Shape;12986;p73"/>
          <p:cNvGrpSpPr/>
          <p:nvPr/>
        </p:nvGrpSpPr>
        <p:grpSpPr>
          <a:xfrm>
            <a:off x="7011924" y="1557552"/>
            <a:ext cx="499533" cy="305136"/>
            <a:chOff x="7009649" y="1541981"/>
            <a:chExt cx="524940" cy="320655"/>
          </a:xfrm>
        </p:grpSpPr>
        <p:sp>
          <p:nvSpPr>
            <p:cNvPr id="12987" name="Google Shape;12987;p7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3"/>
          <p:cNvGrpSpPr/>
          <p:nvPr/>
        </p:nvGrpSpPr>
        <p:grpSpPr>
          <a:xfrm>
            <a:off x="8034034" y="1518109"/>
            <a:ext cx="282746" cy="340358"/>
            <a:chOff x="8034034" y="1518109"/>
            <a:chExt cx="282746" cy="340358"/>
          </a:xfrm>
        </p:grpSpPr>
        <p:sp>
          <p:nvSpPr>
            <p:cNvPr id="12996" name="Google Shape;12996;p7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73"/>
          <p:cNvGrpSpPr/>
          <p:nvPr/>
        </p:nvGrpSpPr>
        <p:grpSpPr>
          <a:xfrm>
            <a:off x="7582302" y="1499934"/>
            <a:ext cx="369133" cy="360411"/>
            <a:chOff x="7582302" y="1499934"/>
            <a:chExt cx="369133" cy="360411"/>
          </a:xfrm>
        </p:grpSpPr>
        <p:sp>
          <p:nvSpPr>
            <p:cNvPr id="13001" name="Google Shape;13001;p7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691;p51">
            <a:extLst>
              <a:ext uri="{FF2B5EF4-FFF2-40B4-BE49-F238E27FC236}">
                <a16:creationId xmlns:a16="http://schemas.microsoft.com/office/drawing/2014/main" id="{D06195CF-FDEA-409C-BFF1-86D2C8CEA810}"/>
              </a:ext>
            </a:extLst>
          </p:cNvPr>
          <p:cNvSpPr/>
          <p:nvPr/>
        </p:nvSpPr>
        <p:spPr>
          <a:xfrm>
            <a:off x="3761250"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20B0604020202020204" charset="0"/>
              <a:cs typeface="Montserrat" panose="020B0604020202020204" charset="0"/>
            </a:endParaRPr>
          </a:p>
        </p:txBody>
      </p:sp>
      <p:pic>
        <p:nvPicPr>
          <p:cNvPr id="13" name="Google Shape;692;p51">
            <a:extLst>
              <a:ext uri="{FF2B5EF4-FFF2-40B4-BE49-F238E27FC236}">
                <a16:creationId xmlns:a16="http://schemas.microsoft.com/office/drawing/2014/main" id="{CE82BEF2-3EB2-44A0-BF4B-5AEFBB30811B}"/>
              </a:ext>
            </a:extLst>
          </p:cNvPr>
          <p:cNvPicPr preferRelativeResize="0"/>
          <p:nvPr/>
        </p:nvPicPr>
        <p:blipFill>
          <a:blip r:embed="rId2"/>
          <a:stretch>
            <a:fillRect/>
          </a:stretch>
        </p:blipFill>
        <p:spPr>
          <a:xfrm>
            <a:off x="1289957" y="1392790"/>
            <a:ext cx="1414199" cy="1441200"/>
          </a:xfrm>
          <a:prstGeom prst="flowChartConnector">
            <a:avLst/>
          </a:prstGeom>
          <a:noFill/>
          <a:ln>
            <a:noFill/>
          </a:ln>
        </p:spPr>
      </p:pic>
      <p:sp>
        <p:nvSpPr>
          <p:cNvPr id="14" name="Google Shape;693;p51">
            <a:extLst>
              <a:ext uri="{FF2B5EF4-FFF2-40B4-BE49-F238E27FC236}">
                <a16:creationId xmlns:a16="http://schemas.microsoft.com/office/drawing/2014/main" id="{2674BA3F-C43E-47B2-8D0D-2309F3F67EA9}"/>
              </a:ext>
            </a:extLst>
          </p:cNvPr>
          <p:cNvSpPr/>
          <p:nvPr/>
        </p:nvSpPr>
        <p:spPr>
          <a:xfrm>
            <a:off x="1188858"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20B0604020202020204" charset="0"/>
              <a:cs typeface="Montserrat" panose="020B0604020202020204" charset="0"/>
            </a:endParaRPr>
          </a:p>
        </p:txBody>
      </p:sp>
      <p:pic>
        <p:nvPicPr>
          <p:cNvPr id="17" name="Google Shape;696;p51">
            <a:extLst>
              <a:ext uri="{FF2B5EF4-FFF2-40B4-BE49-F238E27FC236}">
                <a16:creationId xmlns:a16="http://schemas.microsoft.com/office/drawing/2014/main" id="{AD0A4C96-87FD-400E-B003-36E599E7AAF8}"/>
              </a:ext>
            </a:extLst>
          </p:cNvPr>
          <p:cNvPicPr preferRelativeResize="0"/>
          <p:nvPr/>
        </p:nvPicPr>
        <p:blipFill>
          <a:blip r:embed="rId3"/>
          <a:stretch>
            <a:fillRect/>
          </a:stretch>
        </p:blipFill>
        <p:spPr>
          <a:xfrm>
            <a:off x="3859051" y="1392789"/>
            <a:ext cx="1421697" cy="1451185"/>
          </a:xfrm>
          <a:prstGeom prst="flowChartConnector">
            <a:avLst/>
          </a:prstGeom>
          <a:noFill/>
          <a:ln>
            <a:noFill/>
          </a:ln>
        </p:spPr>
      </p:pic>
      <p:sp>
        <p:nvSpPr>
          <p:cNvPr id="18" name="Google Shape;697;p51">
            <a:extLst>
              <a:ext uri="{FF2B5EF4-FFF2-40B4-BE49-F238E27FC236}">
                <a16:creationId xmlns:a16="http://schemas.microsoft.com/office/drawing/2014/main" id="{26B2A0F9-FC84-499C-89E2-8E6A0B6B3923}"/>
              </a:ext>
            </a:extLst>
          </p:cNvPr>
          <p:cNvSpPr txBox="1">
            <a:spLocks noGrp="1"/>
          </p:cNvSpPr>
          <p:nvPr>
            <p:ph type="title"/>
          </p:nvPr>
        </p:nvSpPr>
        <p:spPr>
          <a:xfrm>
            <a:off x="720000" y="553375"/>
            <a:ext cx="4880700" cy="65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mn-MN" dirty="0">
                <a:latin typeface="Montserrat" panose="020B0604020202020204" charset="0"/>
                <a:cs typeface="Montserrat" panose="020B0604020202020204" charset="0"/>
              </a:rPr>
              <a:t>Багийн гишүүд</a:t>
            </a:r>
            <a:endParaRPr dirty="0">
              <a:latin typeface="Montserrat" panose="020B0604020202020204" charset="0"/>
              <a:cs typeface="Montserrat" panose="020B0604020202020204" charset="0"/>
            </a:endParaRPr>
          </a:p>
        </p:txBody>
      </p:sp>
      <p:sp>
        <p:nvSpPr>
          <p:cNvPr id="19" name="Google Shape;698;p51">
            <a:extLst>
              <a:ext uri="{FF2B5EF4-FFF2-40B4-BE49-F238E27FC236}">
                <a16:creationId xmlns:a16="http://schemas.microsoft.com/office/drawing/2014/main" id="{C44462E8-5287-4BB6-8E00-9A5B0D08C338}"/>
              </a:ext>
            </a:extLst>
          </p:cNvPr>
          <p:cNvSpPr txBox="1">
            <a:spLocks/>
          </p:cNvSpPr>
          <p:nvPr/>
        </p:nvSpPr>
        <p:spPr>
          <a:xfrm>
            <a:off x="847458" y="3118065"/>
            <a:ext cx="2300400" cy="43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434343"/>
              </a:buClr>
              <a:buSzPts val="1200"/>
              <a:buFont typeface="Livvic"/>
              <a:buAutoNum type="arabicPeriod"/>
              <a:defRPr sz="1000" b="0" i="0" u="none" strike="noStrike" cap="none">
                <a:solidFill>
                  <a:srgbClr val="1A1A1A"/>
                </a:solidFill>
                <a:latin typeface="Montserrat"/>
                <a:ea typeface="Montserrat"/>
                <a:cs typeface="Montserrat"/>
                <a:sym typeface="Montserrat"/>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200" b="0" i="0" u="none" strike="noStrike" cap="none">
                <a:solidFill>
                  <a:srgbClr val="1A1A1A"/>
                </a:solidFill>
                <a:latin typeface="Montserrat"/>
                <a:ea typeface="Montserrat"/>
                <a:cs typeface="Montserrat"/>
                <a:sym typeface="Montserrat"/>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200" b="0" i="0" u="none" strike="noStrike" cap="none">
                <a:solidFill>
                  <a:srgbClr val="1A1A1A"/>
                </a:solidFill>
                <a:latin typeface="Montserrat"/>
                <a:ea typeface="Montserrat"/>
                <a:cs typeface="Montserrat"/>
                <a:sym typeface="Montserrat"/>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200" b="0" i="0" u="none" strike="noStrike" cap="none">
                <a:solidFill>
                  <a:srgbClr val="1A1A1A"/>
                </a:solidFill>
                <a:latin typeface="Montserrat"/>
                <a:ea typeface="Montserrat"/>
                <a:cs typeface="Montserrat"/>
                <a:sym typeface="Montserrat"/>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200" b="0" i="0" u="none" strike="noStrike" cap="none">
                <a:solidFill>
                  <a:srgbClr val="1A1A1A"/>
                </a:solidFill>
                <a:latin typeface="Montserrat"/>
                <a:ea typeface="Montserrat"/>
                <a:cs typeface="Montserrat"/>
                <a:sym typeface="Montserrat"/>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200" b="0" i="0" u="none" strike="noStrike" cap="none">
                <a:solidFill>
                  <a:srgbClr val="1A1A1A"/>
                </a:solidFill>
                <a:latin typeface="Montserrat"/>
                <a:ea typeface="Montserrat"/>
                <a:cs typeface="Montserrat"/>
                <a:sym typeface="Montserrat"/>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200" b="0" i="0" u="none" strike="noStrike" cap="none">
                <a:solidFill>
                  <a:srgbClr val="1A1A1A"/>
                </a:solidFill>
                <a:latin typeface="Montserrat"/>
                <a:ea typeface="Montserrat"/>
                <a:cs typeface="Montserrat"/>
                <a:sym typeface="Montserrat"/>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200" b="0" i="0" u="none" strike="noStrike" cap="none">
                <a:solidFill>
                  <a:srgbClr val="1A1A1A"/>
                </a:solidFill>
                <a:latin typeface="Montserrat"/>
                <a:ea typeface="Montserrat"/>
                <a:cs typeface="Montserrat"/>
                <a:sym typeface="Montserrat"/>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200" b="0" i="0" u="none" strike="noStrike" cap="none">
                <a:solidFill>
                  <a:srgbClr val="1A1A1A"/>
                </a:solidFill>
                <a:latin typeface="Montserrat"/>
                <a:ea typeface="Montserrat"/>
                <a:cs typeface="Montserrat"/>
                <a:sym typeface="Montserrat"/>
              </a:defRPr>
            </a:lvl9pPr>
          </a:lstStyle>
          <a:p>
            <a:pPr marL="0" indent="0" algn="ctr">
              <a:spcAft>
                <a:spcPts val="1600"/>
              </a:spcAft>
              <a:buFont typeface="Livvic"/>
              <a:buNone/>
            </a:pPr>
            <a:r>
              <a:rPr lang="mn-MN" sz="1800" b="1" dirty="0">
                <a:latin typeface="Montserrat" panose="020B0604020202020204" charset="0"/>
                <a:cs typeface="Montserrat" panose="020B0604020202020204" charset="0"/>
              </a:rPr>
              <a:t>Дөлгөөн</a:t>
            </a:r>
            <a:endParaRPr lang="en-US" sz="1800" b="1" dirty="0">
              <a:latin typeface="Montserrat" panose="020B0604020202020204" charset="0"/>
              <a:cs typeface="Montserrat" panose="020B0604020202020204" charset="0"/>
            </a:endParaRPr>
          </a:p>
        </p:txBody>
      </p:sp>
      <p:sp>
        <p:nvSpPr>
          <p:cNvPr id="20" name="Google Shape;699;p51">
            <a:extLst>
              <a:ext uri="{FF2B5EF4-FFF2-40B4-BE49-F238E27FC236}">
                <a16:creationId xmlns:a16="http://schemas.microsoft.com/office/drawing/2014/main" id="{0EC232C2-537C-46A7-974E-9B083E3E32EC}"/>
              </a:ext>
            </a:extLst>
          </p:cNvPr>
          <p:cNvSpPr txBox="1">
            <a:spLocks/>
          </p:cNvSpPr>
          <p:nvPr/>
        </p:nvSpPr>
        <p:spPr>
          <a:xfrm>
            <a:off x="845558" y="3635697"/>
            <a:ext cx="2300400" cy="862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buClr>
                <a:schemeClr val="dk1"/>
              </a:buClr>
              <a:buSzPts val="1100"/>
            </a:pPr>
            <a:r>
              <a:rPr lang="mn-MN" dirty="0">
                <a:latin typeface="Montserrat" panose="020B0604020202020204" charset="0"/>
                <a:cs typeface="Montserrat" panose="020B0604020202020204" charset="0"/>
              </a:rPr>
              <a:t>Хөгжүүлэгч</a:t>
            </a:r>
          </a:p>
          <a:p>
            <a:pPr algn="ctr">
              <a:spcAft>
                <a:spcPts val="1600"/>
              </a:spcAft>
              <a:buClr>
                <a:schemeClr val="dk1"/>
              </a:buClr>
              <a:buSzPts val="1100"/>
            </a:pPr>
            <a:r>
              <a:rPr lang="mn-MN" dirty="0">
                <a:latin typeface="Montserrat" panose="020B0604020202020204" charset="0"/>
                <a:cs typeface="Montserrat" panose="020B0604020202020204" charset="0"/>
              </a:rPr>
              <a:t>Багийн ахлагч</a:t>
            </a:r>
            <a:endParaRPr lang="en-US" dirty="0">
              <a:latin typeface="Montserrat" panose="020B0604020202020204" charset="0"/>
              <a:cs typeface="Montserrat" panose="020B0604020202020204" charset="0"/>
            </a:endParaRPr>
          </a:p>
        </p:txBody>
      </p:sp>
      <p:sp>
        <p:nvSpPr>
          <p:cNvPr id="21" name="Google Shape;700;p51">
            <a:extLst>
              <a:ext uri="{FF2B5EF4-FFF2-40B4-BE49-F238E27FC236}">
                <a16:creationId xmlns:a16="http://schemas.microsoft.com/office/drawing/2014/main" id="{931AE1A1-80F8-4AE4-9077-71B424B44D5C}"/>
              </a:ext>
            </a:extLst>
          </p:cNvPr>
          <p:cNvSpPr txBox="1">
            <a:spLocks/>
          </p:cNvSpPr>
          <p:nvPr/>
        </p:nvSpPr>
        <p:spPr>
          <a:xfrm>
            <a:off x="3424838" y="3122019"/>
            <a:ext cx="2296800" cy="430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mn-MN" sz="1800" b="1" dirty="0">
                <a:latin typeface="Montserrat" panose="020B0604020202020204" charset="0"/>
                <a:cs typeface="Montserrat" panose="020B0604020202020204" charset="0"/>
              </a:rPr>
              <a:t>Цэрэндулам</a:t>
            </a:r>
            <a:endParaRPr lang="en-US" sz="1800" b="1" dirty="0">
              <a:latin typeface="Montserrat" panose="020B0604020202020204" charset="0"/>
              <a:cs typeface="Montserrat" panose="020B0604020202020204" charset="0"/>
            </a:endParaRPr>
          </a:p>
        </p:txBody>
      </p:sp>
      <p:sp>
        <p:nvSpPr>
          <p:cNvPr id="22" name="Google Shape;701;p51">
            <a:extLst>
              <a:ext uri="{FF2B5EF4-FFF2-40B4-BE49-F238E27FC236}">
                <a16:creationId xmlns:a16="http://schemas.microsoft.com/office/drawing/2014/main" id="{FF71B454-CF2B-4E72-9140-557F581A6716}"/>
              </a:ext>
            </a:extLst>
          </p:cNvPr>
          <p:cNvSpPr txBox="1">
            <a:spLocks/>
          </p:cNvSpPr>
          <p:nvPr/>
        </p:nvSpPr>
        <p:spPr>
          <a:xfrm>
            <a:off x="3424850" y="3635677"/>
            <a:ext cx="2296800" cy="862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buClr>
                <a:schemeClr val="dk1"/>
              </a:buClr>
              <a:buSzPts val="1100"/>
            </a:pPr>
            <a:r>
              <a:rPr lang="mn-MN" dirty="0">
                <a:latin typeface="Montserrat" panose="020B0604020202020204" charset="0"/>
                <a:cs typeface="Montserrat" panose="020B0604020202020204" charset="0"/>
              </a:rPr>
              <a:t>Хөгжүүлэгч</a:t>
            </a:r>
            <a:endParaRPr lang="en-US" dirty="0">
              <a:latin typeface="Montserrat" panose="020B0604020202020204" charset="0"/>
              <a:cs typeface="Montserrat" panose="020B0604020202020204" charset="0"/>
            </a:endParaRPr>
          </a:p>
        </p:txBody>
      </p:sp>
      <p:sp>
        <p:nvSpPr>
          <p:cNvPr id="15" name="Google Shape;691;p51">
            <a:extLst>
              <a:ext uri="{FF2B5EF4-FFF2-40B4-BE49-F238E27FC236}">
                <a16:creationId xmlns:a16="http://schemas.microsoft.com/office/drawing/2014/main" id="{C46501CC-6112-45F6-BC93-DF9C1FBFD2FC}"/>
              </a:ext>
            </a:extLst>
          </p:cNvPr>
          <p:cNvSpPr/>
          <p:nvPr/>
        </p:nvSpPr>
        <p:spPr>
          <a:xfrm>
            <a:off x="6337842"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Google Shape;692;p51">
            <a:extLst>
              <a:ext uri="{FF2B5EF4-FFF2-40B4-BE49-F238E27FC236}">
                <a16:creationId xmlns:a16="http://schemas.microsoft.com/office/drawing/2014/main" id="{4BE5CF21-0053-403F-A97C-0979C2FDF980}"/>
              </a:ext>
            </a:extLst>
          </p:cNvPr>
          <p:cNvPicPr preferRelativeResize="0"/>
          <p:nvPr/>
        </p:nvPicPr>
        <p:blipFill>
          <a:blip r:embed="rId4"/>
          <a:stretch>
            <a:fillRect/>
          </a:stretch>
        </p:blipFill>
        <p:spPr>
          <a:xfrm>
            <a:off x="6425892" y="1396744"/>
            <a:ext cx="1457486" cy="1447231"/>
          </a:xfrm>
          <a:prstGeom prst="flowChartConnector">
            <a:avLst/>
          </a:prstGeom>
          <a:noFill/>
          <a:ln>
            <a:noFill/>
          </a:ln>
        </p:spPr>
      </p:pic>
      <p:sp>
        <p:nvSpPr>
          <p:cNvPr id="23" name="Google Shape;700;p51">
            <a:extLst>
              <a:ext uri="{FF2B5EF4-FFF2-40B4-BE49-F238E27FC236}">
                <a16:creationId xmlns:a16="http://schemas.microsoft.com/office/drawing/2014/main" id="{40A0DAFB-3A12-4DD7-AA59-33FC815D0BBC}"/>
              </a:ext>
            </a:extLst>
          </p:cNvPr>
          <p:cNvSpPr txBox="1">
            <a:spLocks/>
          </p:cNvSpPr>
          <p:nvPr/>
        </p:nvSpPr>
        <p:spPr>
          <a:xfrm>
            <a:off x="6001430" y="3122019"/>
            <a:ext cx="2296800" cy="430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mn-MN" sz="1800" b="1" dirty="0">
                <a:latin typeface="Montserrat" panose="020B0604020202020204" charset="0"/>
                <a:cs typeface="Montserrat" panose="020B0604020202020204" charset="0"/>
              </a:rPr>
              <a:t>Содонбуд</a:t>
            </a:r>
          </a:p>
        </p:txBody>
      </p:sp>
      <p:sp>
        <p:nvSpPr>
          <p:cNvPr id="24" name="Google Shape;701;p51">
            <a:extLst>
              <a:ext uri="{FF2B5EF4-FFF2-40B4-BE49-F238E27FC236}">
                <a16:creationId xmlns:a16="http://schemas.microsoft.com/office/drawing/2014/main" id="{4DEFC23F-197F-4D8D-8795-9C59E09E1FAE}"/>
              </a:ext>
            </a:extLst>
          </p:cNvPr>
          <p:cNvSpPr txBox="1">
            <a:spLocks/>
          </p:cNvSpPr>
          <p:nvPr/>
        </p:nvSpPr>
        <p:spPr>
          <a:xfrm>
            <a:off x="6001442" y="3635677"/>
            <a:ext cx="2296800" cy="862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buClr>
                <a:schemeClr val="dk1"/>
              </a:buClr>
              <a:buSzPts val="1100"/>
            </a:pPr>
            <a:r>
              <a:rPr lang="mn-MN" dirty="0">
                <a:latin typeface="Montserrat" panose="020B0604020202020204" charset="0"/>
                <a:cs typeface="Montserrat" panose="020B0604020202020204" charset="0"/>
              </a:rPr>
              <a:t>Хөгжүүлэгч</a:t>
            </a:r>
          </a:p>
        </p:txBody>
      </p:sp>
    </p:spTree>
    <p:extLst>
      <p:ext uri="{BB962C8B-B14F-4D97-AF65-F5344CB8AC3E}">
        <p14:creationId xmlns:p14="http://schemas.microsoft.com/office/powerpoint/2010/main" val="2635345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1000"/>
                                        <p:tgtEl>
                                          <p:spTgt spid="19"/>
                                        </p:tgtEl>
                                      </p:cBhvr>
                                    </p:animEffect>
                                    <p:anim calcmode="lin" valueType="num">
                                      <p:cBhvr>
                                        <p:cTn id="24" dur="1000" fill="hold"/>
                                        <p:tgtEl>
                                          <p:spTgt spid="19"/>
                                        </p:tgtEl>
                                        <p:attrNameLst>
                                          <p:attrName>ppt_x</p:attrName>
                                        </p:attrNameLst>
                                      </p:cBhvr>
                                      <p:tavLst>
                                        <p:tav tm="0">
                                          <p:val>
                                            <p:strVal val="#ppt_x"/>
                                          </p:val>
                                        </p:tav>
                                        <p:tav tm="100000">
                                          <p:val>
                                            <p:strVal val="#ppt_x"/>
                                          </p:val>
                                        </p:tav>
                                      </p:tavLst>
                                    </p:anim>
                                    <p:anim calcmode="lin" valueType="num">
                                      <p:cBhvr>
                                        <p:cTn id="25" dur="1000" fill="hold"/>
                                        <p:tgtEl>
                                          <p:spTgt spid="19"/>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2" presetClass="entr" presetSubtype="0"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1000"/>
                                        <p:tgtEl>
                                          <p:spTgt spid="17"/>
                                        </p:tgtEl>
                                      </p:cBhvr>
                                    </p:animEffect>
                                    <p:anim calcmode="lin" valueType="num">
                                      <p:cBhvr>
                                        <p:cTn id="35" dur="1000" fill="hold"/>
                                        <p:tgtEl>
                                          <p:spTgt spid="17"/>
                                        </p:tgtEl>
                                        <p:attrNameLst>
                                          <p:attrName>ppt_x</p:attrName>
                                        </p:attrNameLst>
                                      </p:cBhvr>
                                      <p:tavLst>
                                        <p:tav tm="0">
                                          <p:val>
                                            <p:strVal val="#ppt_x"/>
                                          </p:val>
                                        </p:tav>
                                        <p:tav tm="100000">
                                          <p:val>
                                            <p:strVal val="#ppt_x"/>
                                          </p:val>
                                        </p:tav>
                                      </p:tavLst>
                                    </p:anim>
                                    <p:anim calcmode="lin" valueType="num">
                                      <p:cBhvr>
                                        <p:cTn id="36" dur="1000" fill="hold"/>
                                        <p:tgtEl>
                                          <p:spTgt spid="17"/>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1000"/>
                                        <p:tgtEl>
                                          <p:spTgt spid="12"/>
                                        </p:tgtEl>
                                      </p:cBhvr>
                                    </p:animEffect>
                                    <p:anim calcmode="lin" valueType="num">
                                      <p:cBhvr>
                                        <p:cTn id="40" dur="1000" fill="hold"/>
                                        <p:tgtEl>
                                          <p:spTgt spid="12"/>
                                        </p:tgtEl>
                                        <p:attrNameLst>
                                          <p:attrName>ppt_x</p:attrName>
                                        </p:attrNameLst>
                                      </p:cBhvr>
                                      <p:tavLst>
                                        <p:tav tm="0">
                                          <p:val>
                                            <p:strVal val="#ppt_x"/>
                                          </p:val>
                                        </p:tav>
                                        <p:tav tm="100000">
                                          <p:val>
                                            <p:strVal val="#ppt_x"/>
                                          </p:val>
                                        </p:tav>
                                      </p:tavLst>
                                    </p:anim>
                                    <p:anim calcmode="lin" valueType="num">
                                      <p:cBhvr>
                                        <p:cTn id="41" dur="1000" fill="hold"/>
                                        <p:tgtEl>
                                          <p:spTgt spid="12"/>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1000"/>
                                        <p:tgtEl>
                                          <p:spTgt spid="21"/>
                                        </p:tgtEl>
                                      </p:cBhvr>
                                    </p:animEffect>
                                    <p:anim calcmode="lin" valueType="num">
                                      <p:cBhvr>
                                        <p:cTn id="45" dur="1000" fill="hold"/>
                                        <p:tgtEl>
                                          <p:spTgt spid="21"/>
                                        </p:tgtEl>
                                        <p:attrNameLst>
                                          <p:attrName>ppt_x</p:attrName>
                                        </p:attrNameLst>
                                      </p:cBhvr>
                                      <p:tavLst>
                                        <p:tav tm="0">
                                          <p:val>
                                            <p:strVal val="#ppt_x"/>
                                          </p:val>
                                        </p:tav>
                                        <p:tav tm="100000">
                                          <p:val>
                                            <p:strVal val="#ppt_x"/>
                                          </p:val>
                                        </p:tav>
                                      </p:tavLst>
                                    </p:anim>
                                    <p:anim calcmode="lin" valueType="num">
                                      <p:cBhvr>
                                        <p:cTn id="46" dur="1000" fill="hold"/>
                                        <p:tgtEl>
                                          <p:spTgt spid="21"/>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1000"/>
                                        <p:tgtEl>
                                          <p:spTgt spid="22"/>
                                        </p:tgtEl>
                                      </p:cBhvr>
                                    </p:animEffect>
                                    <p:anim calcmode="lin" valueType="num">
                                      <p:cBhvr>
                                        <p:cTn id="50" dur="1000" fill="hold"/>
                                        <p:tgtEl>
                                          <p:spTgt spid="22"/>
                                        </p:tgtEl>
                                        <p:attrNameLst>
                                          <p:attrName>ppt_x</p:attrName>
                                        </p:attrNameLst>
                                      </p:cBhvr>
                                      <p:tavLst>
                                        <p:tav tm="0">
                                          <p:val>
                                            <p:strVal val="#ppt_x"/>
                                          </p:val>
                                        </p:tav>
                                        <p:tav tm="100000">
                                          <p:val>
                                            <p:strVal val="#ppt_x"/>
                                          </p:val>
                                        </p:tav>
                                      </p:tavLst>
                                    </p:anim>
                                    <p:anim calcmode="lin" valueType="num">
                                      <p:cBhvr>
                                        <p:cTn id="51" dur="1000" fill="hold"/>
                                        <p:tgtEl>
                                          <p:spTgt spid="22"/>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42" presetClass="entr" presetSubtype="0"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1000"/>
                                        <p:tgtEl>
                                          <p:spTgt spid="15"/>
                                        </p:tgtEl>
                                      </p:cBhvr>
                                    </p:animEffect>
                                    <p:anim calcmode="lin" valueType="num">
                                      <p:cBhvr>
                                        <p:cTn id="56" dur="1000" fill="hold"/>
                                        <p:tgtEl>
                                          <p:spTgt spid="15"/>
                                        </p:tgtEl>
                                        <p:attrNameLst>
                                          <p:attrName>ppt_x</p:attrName>
                                        </p:attrNameLst>
                                      </p:cBhvr>
                                      <p:tavLst>
                                        <p:tav tm="0">
                                          <p:val>
                                            <p:strVal val="#ppt_x"/>
                                          </p:val>
                                        </p:tav>
                                        <p:tav tm="100000">
                                          <p:val>
                                            <p:strVal val="#ppt_x"/>
                                          </p:val>
                                        </p:tav>
                                      </p:tavLst>
                                    </p:anim>
                                    <p:anim calcmode="lin" valueType="num">
                                      <p:cBhvr>
                                        <p:cTn id="57" dur="1000" fill="hold"/>
                                        <p:tgtEl>
                                          <p:spTgt spid="15"/>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1000"/>
                                        <p:tgtEl>
                                          <p:spTgt spid="16"/>
                                        </p:tgtEl>
                                      </p:cBhvr>
                                    </p:animEffect>
                                    <p:anim calcmode="lin" valueType="num">
                                      <p:cBhvr>
                                        <p:cTn id="61" dur="1000" fill="hold"/>
                                        <p:tgtEl>
                                          <p:spTgt spid="16"/>
                                        </p:tgtEl>
                                        <p:attrNameLst>
                                          <p:attrName>ppt_x</p:attrName>
                                        </p:attrNameLst>
                                      </p:cBhvr>
                                      <p:tavLst>
                                        <p:tav tm="0">
                                          <p:val>
                                            <p:strVal val="#ppt_x"/>
                                          </p:val>
                                        </p:tav>
                                        <p:tav tm="100000">
                                          <p:val>
                                            <p:strVal val="#ppt_x"/>
                                          </p:val>
                                        </p:tav>
                                      </p:tavLst>
                                    </p:anim>
                                    <p:anim calcmode="lin" valueType="num">
                                      <p:cBhvr>
                                        <p:cTn id="62" dur="1000" fill="hold"/>
                                        <p:tgtEl>
                                          <p:spTgt spid="16"/>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23">
                                            <p:txEl>
                                              <p:pRg st="0" end="0"/>
                                            </p:txEl>
                                          </p:spTgt>
                                        </p:tgtEl>
                                        <p:attrNameLst>
                                          <p:attrName>style.visibility</p:attrName>
                                        </p:attrNameLst>
                                      </p:cBhvr>
                                      <p:to>
                                        <p:strVal val="visible"/>
                                      </p:to>
                                    </p:set>
                                    <p:animEffect transition="in" filter="fade">
                                      <p:cBhvr>
                                        <p:cTn id="65" dur="1000"/>
                                        <p:tgtEl>
                                          <p:spTgt spid="23">
                                            <p:txEl>
                                              <p:pRg st="0" end="0"/>
                                            </p:txEl>
                                          </p:spTgt>
                                        </p:tgtEl>
                                      </p:cBhvr>
                                    </p:animEffect>
                                    <p:anim calcmode="lin" valueType="num">
                                      <p:cBhvr>
                                        <p:cTn id="66" dur="10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67" dur="1000" fill="hold"/>
                                        <p:tgtEl>
                                          <p:spTgt spid="23">
                                            <p:txEl>
                                              <p:pRg st="0" end="0"/>
                                            </p:txEl>
                                          </p:spTgt>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4">
                                            <p:txEl>
                                              <p:pRg st="0" end="0"/>
                                            </p:txEl>
                                          </p:spTgt>
                                        </p:tgtEl>
                                        <p:attrNameLst>
                                          <p:attrName>style.visibility</p:attrName>
                                        </p:attrNameLst>
                                      </p:cBhvr>
                                      <p:to>
                                        <p:strVal val="visible"/>
                                      </p:to>
                                    </p:set>
                                    <p:animEffect transition="in" filter="fade">
                                      <p:cBhvr>
                                        <p:cTn id="70" dur="1000"/>
                                        <p:tgtEl>
                                          <p:spTgt spid="24">
                                            <p:txEl>
                                              <p:pRg st="0" end="0"/>
                                            </p:txEl>
                                          </p:spTgt>
                                        </p:tgtEl>
                                      </p:cBhvr>
                                    </p:animEffect>
                                    <p:anim calcmode="lin" valueType="num">
                                      <p:cBhvr>
                                        <p:cTn id="71" dur="10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72" dur="1000" fill="hold"/>
                                        <p:tgtEl>
                                          <p:spTgt spid="2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8" grpId="0"/>
      <p:bldP spid="19" grpId="0"/>
      <p:bldP spid="20" grpId="0"/>
      <p:bldP spid="21" grpId="0"/>
      <p:bldP spid="22" grpId="0"/>
      <p:bldP spid="15" grpId="0" animBg="1"/>
      <p:bldP spid="23" grpId="0" build="p"/>
      <p:bldP spid="24"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9"/>
        <p:cNvGrpSpPr/>
        <p:nvPr/>
      </p:nvGrpSpPr>
      <p:grpSpPr>
        <a:xfrm>
          <a:off x="0" y="0"/>
          <a:ext cx="0" cy="0"/>
          <a:chOff x="0" y="0"/>
          <a:chExt cx="0" cy="0"/>
        </a:xfrm>
      </p:grpSpPr>
      <p:pic>
        <p:nvPicPr>
          <p:cNvPr id="13010" name="Google Shape;13010;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3" name="Google Shape;693;p51"/>
          <p:cNvSpPr/>
          <p:nvPr/>
        </p:nvSpPr>
        <p:spPr>
          <a:xfrm>
            <a:off x="1188858"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4" name="Google Shape;694;p51"/>
          <p:cNvPicPr preferRelativeResize="0"/>
          <p:nvPr/>
        </p:nvPicPr>
        <p:blipFill>
          <a:blip r:embed="rId3"/>
          <a:stretch>
            <a:fillRect/>
          </a:stretch>
        </p:blipFill>
        <p:spPr>
          <a:xfrm>
            <a:off x="1304915" y="1402775"/>
            <a:ext cx="1385135" cy="1441200"/>
          </a:xfrm>
          <a:prstGeom prst="flowChartConnector">
            <a:avLst/>
          </a:prstGeom>
          <a:noFill/>
          <a:ln>
            <a:noFill/>
          </a:ln>
        </p:spPr>
      </p:pic>
      <p:sp>
        <p:nvSpPr>
          <p:cNvPr id="695" name="Google Shape;695;p51"/>
          <p:cNvSpPr/>
          <p:nvPr/>
        </p:nvSpPr>
        <p:spPr>
          <a:xfrm>
            <a:off x="6333642"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6" name="Google Shape;696;p51"/>
          <p:cNvPicPr preferRelativeResize="0"/>
          <p:nvPr/>
        </p:nvPicPr>
        <p:blipFill>
          <a:blip r:embed="rId4"/>
          <a:stretch>
            <a:fillRect/>
          </a:stretch>
        </p:blipFill>
        <p:spPr>
          <a:xfrm>
            <a:off x="6449786" y="1402775"/>
            <a:ext cx="1389299" cy="1441200"/>
          </a:xfrm>
          <a:prstGeom prst="flowChartConnector">
            <a:avLst/>
          </a:prstGeom>
          <a:noFill/>
          <a:ln>
            <a:noFill/>
          </a:ln>
        </p:spPr>
      </p:pic>
      <p:sp>
        <p:nvSpPr>
          <p:cNvPr id="697" name="Google Shape;697;p51"/>
          <p:cNvSpPr txBox="1">
            <a:spLocks noGrp="1"/>
          </p:cNvSpPr>
          <p:nvPr>
            <p:ph type="title"/>
          </p:nvPr>
        </p:nvSpPr>
        <p:spPr>
          <a:xfrm>
            <a:off x="720000" y="553375"/>
            <a:ext cx="4880700" cy="65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mn-MN" dirty="0"/>
              <a:t>Багийн гишүүд</a:t>
            </a:r>
            <a:endParaRPr dirty="0"/>
          </a:p>
        </p:txBody>
      </p:sp>
      <p:sp>
        <p:nvSpPr>
          <p:cNvPr id="698" name="Google Shape;698;p51"/>
          <p:cNvSpPr txBox="1">
            <a:spLocks noGrp="1"/>
          </p:cNvSpPr>
          <p:nvPr>
            <p:ph type="subTitle" idx="1"/>
          </p:nvPr>
        </p:nvSpPr>
        <p:spPr>
          <a:xfrm>
            <a:off x="847458" y="3118065"/>
            <a:ext cx="23004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mn-MN" dirty="0"/>
              <a:t>Баярсайхан</a:t>
            </a:r>
            <a:endParaRPr dirty="0"/>
          </a:p>
        </p:txBody>
      </p:sp>
      <p:sp>
        <p:nvSpPr>
          <p:cNvPr id="699" name="Google Shape;699;p51"/>
          <p:cNvSpPr txBox="1">
            <a:spLocks noGrp="1"/>
          </p:cNvSpPr>
          <p:nvPr>
            <p:ph type="subTitle" idx="2"/>
          </p:nvPr>
        </p:nvSpPr>
        <p:spPr>
          <a:xfrm>
            <a:off x="845558" y="3635697"/>
            <a:ext cx="2300400" cy="86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mn-MN" dirty="0"/>
              <a:t>Хөгжүүлэгч</a:t>
            </a:r>
            <a:endParaRPr dirty="0"/>
          </a:p>
        </p:txBody>
      </p:sp>
      <p:sp>
        <p:nvSpPr>
          <p:cNvPr id="702" name="Google Shape;702;p51"/>
          <p:cNvSpPr txBox="1">
            <a:spLocks noGrp="1"/>
          </p:cNvSpPr>
          <p:nvPr>
            <p:ph type="subTitle" idx="5"/>
          </p:nvPr>
        </p:nvSpPr>
        <p:spPr>
          <a:xfrm>
            <a:off x="5997943" y="3119101"/>
            <a:ext cx="2300400" cy="43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mn-MN" dirty="0"/>
              <a:t>Мөнхтулга</a:t>
            </a:r>
            <a:endParaRPr dirty="0"/>
          </a:p>
        </p:txBody>
      </p:sp>
      <p:sp>
        <p:nvSpPr>
          <p:cNvPr id="703" name="Google Shape;703;p51"/>
          <p:cNvSpPr txBox="1">
            <a:spLocks noGrp="1"/>
          </p:cNvSpPr>
          <p:nvPr>
            <p:ph type="subTitle" idx="6"/>
          </p:nvPr>
        </p:nvSpPr>
        <p:spPr>
          <a:xfrm>
            <a:off x="5995492" y="3635673"/>
            <a:ext cx="2300400" cy="862500"/>
          </a:xfrm>
          <a:prstGeom prst="rect">
            <a:avLst/>
          </a:prstGeom>
        </p:spPr>
        <p:txBody>
          <a:bodyPr spcFirstLastPara="1" wrap="square" lIns="91425" tIns="91425" rIns="91425" bIns="91425" anchor="t" anchorCtr="0">
            <a:noAutofit/>
          </a:bodyPr>
          <a:lstStyle/>
          <a:p>
            <a:pPr marL="0" lvl="0" indent="0">
              <a:spcAft>
                <a:spcPts val="1600"/>
              </a:spcAft>
              <a:buClr>
                <a:schemeClr val="dk1"/>
              </a:buClr>
              <a:buSzPts val="1100"/>
            </a:pPr>
            <a:r>
              <a:rPr lang="mn-MN" dirty="0"/>
              <a:t>Хөгжүүлэгч</a:t>
            </a:r>
          </a:p>
        </p:txBody>
      </p:sp>
      <p:sp>
        <p:nvSpPr>
          <p:cNvPr id="19" name="Google Shape;691;p51">
            <a:extLst>
              <a:ext uri="{FF2B5EF4-FFF2-40B4-BE49-F238E27FC236}">
                <a16:creationId xmlns:a16="http://schemas.microsoft.com/office/drawing/2014/main" id="{7731C4C6-FE86-4395-BFBB-33CA9A5FF452}"/>
              </a:ext>
            </a:extLst>
          </p:cNvPr>
          <p:cNvSpPr/>
          <p:nvPr/>
        </p:nvSpPr>
        <p:spPr>
          <a:xfrm>
            <a:off x="3695292" y="1314750"/>
            <a:ext cx="1617300" cy="1617300"/>
          </a:xfrm>
          <a:prstGeom prst="ellipse">
            <a:avLst/>
          </a:prstGeom>
          <a:noFill/>
          <a:ln w="9525" cap="flat" cmpd="sng">
            <a:solidFill>
              <a:srgbClr val="4BB2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20B0604020202020204" charset="0"/>
              <a:cs typeface="Montserrat" panose="020B0604020202020204" charset="0"/>
            </a:endParaRPr>
          </a:p>
        </p:txBody>
      </p:sp>
      <p:pic>
        <p:nvPicPr>
          <p:cNvPr id="20" name="Google Shape;696;p51">
            <a:extLst>
              <a:ext uri="{FF2B5EF4-FFF2-40B4-BE49-F238E27FC236}">
                <a16:creationId xmlns:a16="http://schemas.microsoft.com/office/drawing/2014/main" id="{33F6A71B-5A9F-4CDB-A15A-0AD1E063A06C}"/>
              </a:ext>
            </a:extLst>
          </p:cNvPr>
          <p:cNvPicPr preferRelativeResize="0"/>
          <p:nvPr/>
        </p:nvPicPr>
        <p:blipFill>
          <a:blip r:embed="rId5"/>
          <a:stretch>
            <a:fillRect/>
          </a:stretch>
        </p:blipFill>
        <p:spPr>
          <a:xfrm>
            <a:off x="3793093" y="1439732"/>
            <a:ext cx="1421697" cy="1347315"/>
          </a:xfrm>
          <a:prstGeom prst="flowChartConnector">
            <a:avLst/>
          </a:prstGeom>
          <a:noFill/>
          <a:ln>
            <a:noFill/>
          </a:ln>
        </p:spPr>
      </p:pic>
      <p:sp>
        <p:nvSpPr>
          <p:cNvPr id="21" name="Google Shape;700;p51">
            <a:extLst>
              <a:ext uri="{FF2B5EF4-FFF2-40B4-BE49-F238E27FC236}">
                <a16:creationId xmlns:a16="http://schemas.microsoft.com/office/drawing/2014/main" id="{59158D6F-B182-45C2-9030-8DF200264340}"/>
              </a:ext>
            </a:extLst>
          </p:cNvPr>
          <p:cNvSpPr txBox="1">
            <a:spLocks/>
          </p:cNvSpPr>
          <p:nvPr/>
        </p:nvSpPr>
        <p:spPr>
          <a:xfrm>
            <a:off x="3358880" y="3122019"/>
            <a:ext cx="2296800" cy="430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1800" b="1" dirty="0">
                <a:latin typeface="Montserrat" panose="020B0604020202020204" charset="0"/>
                <a:cs typeface="Montserrat" panose="020B0604020202020204" charset="0"/>
              </a:rPr>
              <a:t>Google</a:t>
            </a:r>
          </a:p>
        </p:txBody>
      </p:sp>
      <p:sp>
        <p:nvSpPr>
          <p:cNvPr id="22" name="Google Shape;701;p51">
            <a:extLst>
              <a:ext uri="{FF2B5EF4-FFF2-40B4-BE49-F238E27FC236}">
                <a16:creationId xmlns:a16="http://schemas.microsoft.com/office/drawing/2014/main" id="{977349A9-13FB-44CF-8D6D-275F90B0CE40}"/>
              </a:ext>
            </a:extLst>
          </p:cNvPr>
          <p:cNvSpPr txBox="1">
            <a:spLocks/>
          </p:cNvSpPr>
          <p:nvPr/>
        </p:nvSpPr>
        <p:spPr>
          <a:xfrm>
            <a:off x="3358892" y="3635677"/>
            <a:ext cx="2296800" cy="862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buClr>
                <a:schemeClr val="dk1"/>
              </a:buClr>
              <a:buSzPts val="1100"/>
            </a:pPr>
            <a:r>
              <a:rPr lang="en-US" dirty="0">
                <a:latin typeface="Montserrat" panose="020B0604020202020204" charset="0"/>
                <a:cs typeface="Montserrat" panose="020B0604020202020204" charset="0"/>
              </a:rPr>
              <a:t>(</a:t>
            </a:r>
            <a:r>
              <a:rPr lang="mn-MN" dirty="0">
                <a:latin typeface="Montserrat" panose="020B0604020202020204" charset="0"/>
                <a:cs typeface="Montserrat" panose="020B0604020202020204" charset="0"/>
              </a:rPr>
              <a:t>бас </a:t>
            </a:r>
            <a:r>
              <a:rPr lang="en-US" dirty="0">
                <a:latin typeface="Montserrat" panose="020B0604020202020204" charset="0"/>
                <a:cs typeface="Montserrat" panose="020B0604020202020204" charset="0"/>
              </a:rPr>
              <a:t>DuckDuckGo)</a:t>
            </a:r>
          </a:p>
        </p:txBody>
      </p:sp>
    </p:spTree>
    <p:extLst>
      <p:ext uri="{BB962C8B-B14F-4D97-AF65-F5344CB8AC3E}">
        <p14:creationId xmlns:p14="http://schemas.microsoft.com/office/powerpoint/2010/main" val="3628752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97"/>
                                        </p:tgtEl>
                                        <p:attrNameLst>
                                          <p:attrName>style.visibility</p:attrName>
                                        </p:attrNameLst>
                                      </p:cBhvr>
                                      <p:to>
                                        <p:strVal val="visible"/>
                                      </p:to>
                                    </p:set>
                                    <p:animEffect transition="in" filter="fade">
                                      <p:cBhvr>
                                        <p:cTn id="7" dur="1000"/>
                                        <p:tgtEl>
                                          <p:spTgt spid="697"/>
                                        </p:tgtEl>
                                      </p:cBhvr>
                                    </p:animEffect>
                                    <p:anim calcmode="lin" valueType="num">
                                      <p:cBhvr>
                                        <p:cTn id="8" dur="1000" fill="hold"/>
                                        <p:tgtEl>
                                          <p:spTgt spid="697"/>
                                        </p:tgtEl>
                                        <p:attrNameLst>
                                          <p:attrName>ppt_x</p:attrName>
                                        </p:attrNameLst>
                                      </p:cBhvr>
                                      <p:tavLst>
                                        <p:tav tm="0">
                                          <p:val>
                                            <p:strVal val="#ppt_x"/>
                                          </p:val>
                                        </p:tav>
                                        <p:tav tm="100000">
                                          <p:val>
                                            <p:strVal val="#ppt_x"/>
                                          </p:val>
                                        </p:tav>
                                      </p:tavLst>
                                    </p:anim>
                                    <p:anim calcmode="lin" valueType="num">
                                      <p:cBhvr>
                                        <p:cTn id="9" dur="1000" fill="hold"/>
                                        <p:tgtEl>
                                          <p:spTgt spid="69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94"/>
                                        </p:tgtEl>
                                        <p:attrNameLst>
                                          <p:attrName>style.visibility</p:attrName>
                                        </p:attrNameLst>
                                      </p:cBhvr>
                                      <p:to>
                                        <p:strVal val="visible"/>
                                      </p:to>
                                    </p:set>
                                    <p:animEffect transition="in" filter="fade">
                                      <p:cBhvr>
                                        <p:cTn id="13" dur="1000"/>
                                        <p:tgtEl>
                                          <p:spTgt spid="694"/>
                                        </p:tgtEl>
                                      </p:cBhvr>
                                    </p:animEffect>
                                    <p:anim calcmode="lin" valueType="num">
                                      <p:cBhvr>
                                        <p:cTn id="14" dur="1000" fill="hold"/>
                                        <p:tgtEl>
                                          <p:spTgt spid="694"/>
                                        </p:tgtEl>
                                        <p:attrNameLst>
                                          <p:attrName>ppt_x</p:attrName>
                                        </p:attrNameLst>
                                      </p:cBhvr>
                                      <p:tavLst>
                                        <p:tav tm="0">
                                          <p:val>
                                            <p:strVal val="#ppt_x"/>
                                          </p:val>
                                        </p:tav>
                                        <p:tav tm="100000">
                                          <p:val>
                                            <p:strVal val="#ppt_x"/>
                                          </p:val>
                                        </p:tav>
                                      </p:tavLst>
                                    </p:anim>
                                    <p:anim calcmode="lin" valueType="num">
                                      <p:cBhvr>
                                        <p:cTn id="15" dur="1000" fill="hold"/>
                                        <p:tgtEl>
                                          <p:spTgt spid="694"/>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693"/>
                                        </p:tgtEl>
                                        <p:attrNameLst>
                                          <p:attrName>style.visibility</p:attrName>
                                        </p:attrNameLst>
                                      </p:cBhvr>
                                      <p:to>
                                        <p:strVal val="visible"/>
                                      </p:to>
                                    </p:set>
                                    <p:animEffect transition="in" filter="fade">
                                      <p:cBhvr>
                                        <p:cTn id="18" dur="1000"/>
                                        <p:tgtEl>
                                          <p:spTgt spid="693"/>
                                        </p:tgtEl>
                                      </p:cBhvr>
                                    </p:animEffect>
                                    <p:anim calcmode="lin" valueType="num">
                                      <p:cBhvr>
                                        <p:cTn id="19" dur="1000" fill="hold"/>
                                        <p:tgtEl>
                                          <p:spTgt spid="693"/>
                                        </p:tgtEl>
                                        <p:attrNameLst>
                                          <p:attrName>ppt_x</p:attrName>
                                        </p:attrNameLst>
                                      </p:cBhvr>
                                      <p:tavLst>
                                        <p:tav tm="0">
                                          <p:val>
                                            <p:strVal val="#ppt_x"/>
                                          </p:val>
                                        </p:tav>
                                        <p:tav tm="100000">
                                          <p:val>
                                            <p:strVal val="#ppt_x"/>
                                          </p:val>
                                        </p:tav>
                                      </p:tavLst>
                                    </p:anim>
                                    <p:anim calcmode="lin" valueType="num">
                                      <p:cBhvr>
                                        <p:cTn id="20" dur="1000" fill="hold"/>
                                        <p:tgtEl>
                                          <p:spTgt spid="693"/>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698">
                                            <p:txEl>
                                              <p:pRg st="0" end="0"/>
                                            </p:txEl>
                                          </p:spTgt>
                                        </p:tgtEl>
                                        <p:attrNameLst>
                                          <p:attrName>style.visibility</p:attrName>
                                        </p:attrNameLst>
                                      </p:cBhvr>
                                      <p:to>
                                        <p:strVal val="visible"/>
                                      </p:to>
                                    </p:set>
                                    <p:animEffect transition="in" filter="fade">
                                      <p:cBhvr>
                                        <p:cTn id="23" dur="1000"/>
                                        <p:tgtEl>
                                          <p:spTgt spid="698">
                                            <p:txEl>
                                              <p:pRg st="0" end="0"/>
                                            </p:txEl>
                                          </p:spTgt>
                                        </p:tgtEl>
                                      </p:cBhvr>
                                    </p:animEffect>
                                    <p:anim calcmode="lin" valueType="num">
                                      <p:cBhvr>
                                        <p:cTn id="24" dur="1000" fill="hold"/>
                                        <p:tgtEl>
                                          <p:spTgt spid="698">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698">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699">
                                            <p:txEl>
                                              <p:pRg st="0" end="0"/>
                                            </p:txEl>
                                          </p:spTgt>
                                        </p:tgtEl>
                                        <p:attrNameLst>
                                          <p:attrName>style.visibility</p:attrName>
                                        </p:attrNameLst>
                                      </p:cBhvr>
                                      <p:to>
                                        <p:strVal val="visible"/>
                                      </p:to>
                                    </p:set>
                                    <p:animEffect transition="in" filter="fade">
                                      <p:cBhvr>
                                        <p:cTn id="28" dur="1000"/>
                                        <p:tgtEl>
                                          <p:spTgt spid="699">
                                            <p:txEl>
                                              <p:pRg st="0" end="0"/>
                                            </p:txEl>
                                          </p:spTgt>
                                        </p:tgtEl>
                                      </p:cBhvr>
                                    </p:animEffect>
                                    <p:anim calcmode="lin" valueType="num">
                                      <p:cBhvr>
                                        <p:cTn id="29" dur="1000" fill="hold"/>
                                        <p:tgtEl>
                                          <p:spTgt spid="699">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699">
                                            <p:txEl>
                                              <p:pRg st="0" end="0"/>
                                            </p:txEl>
                                          </p:spTgt>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2" presetClass="entr" presetSubtype="0" fill="hold" nodeType="afterEffect">
                                  <p:stCondLst>
                                    <p:cond delay="0"/>
                                  </p:stCondLst>
                                  <p:childTnLst>
                                    <p:set>
                                      <p:cBhvr>
                                        <p:cTn id="33" dur="1" fill="hold">
                                          <p:stCondLst>
                                            <p:cond delay="0"/>
                                          </p:stCondLst>
                                        </p:cTn>
                                        <p:tgtEl>
                                          <p:spTgt spid="696"/>
                                        </p:tgtEl>
                                        <p:attrNameLst>
                                          <p:attrName>style.visibility</p:attrName>
                                        </p:attrNameLst>
                                      </p:cBhvr>
                                      <p:to>
                                        <p:strVal val="visible"/>
                                      </p:to>
                                    </p:set>
                                    <p:animEffect transition="in" filter="fade">
                                      <p:cBhvr>
                                        <p:cTn id="34" dur="1000"/>
                                        <p:tgtEl>
                                          <p:spTgt spid="696"/>
                                        </p:tgtEl>
                                      </p:cBhvr>
                                    </p:animEffect>
                                    <p:anim calcmode="lin" valueType="num">
                                      <p:cBhvr>
                                        <p:cTn id="35" dur="1000" fill="hold"/>
                                        <p:tgtEl>
                                          <p:spTgt spid="696"/>
                                        </p:tgtEl>
                                        <p:attrNameLst>
                                          <p:attrName>ppt_x</p:attrName>
                                        </p:attrNameLst>
                                      </p:cBhvr>
                                      <p:tavLst>
                                        <p:tav tm="0">
                                          <p:val>
                                            <p:strVal val="#ppt_x"/>
                                          </p:val>
                                        </p:tav>
                                        <p:tav tm="100000">
                                          <p:val>
                                            <p:strVal val="#ppt_x"/>
                                          </p:val>
                                        </p:tav>
                                      </p:tavLst>
                                    </p:anim>
                                    <p:anim calcmode="lin" valueType="num">
                                      <p:cBhvr>
                                        <p:cTn id="36" dur="1000" fill="hold"/>
                                        <p:tgtEl>
                                          <p:spTgt spid="696"/>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695"/>
                                        </p:tgtEl>
                                        <p:attrNameLst>
                                          <p:attrName>style.visibility</p:attrName>
                                        </p:attrNameLst>
                                      </p:cBhvr>
                                      <p:to>
                                        <p:strVal val="visible"/>
                                      </p:to>
                                    </p:set>
                                    <p:animEffect transition="in" filter="fade">
                                      <p:cBhvr>
                                        <p:cTn id="39" dur="1000"/>
                                        <p:tgtEl>
                                          <p:spTgt spid="695"/>
                                        </p:tgtEl>
                                      </p:cBhvr>
                                    </p:animEffect>
                                    <p:anim calcmode="lin" valueType="num">
                                      <p:cBhvr>
                                        <p:cTn id="40" dur="1000" fill="hold"/>
                                        <p:tgtEl>
                                          <p:spTgt spid="695"/>
                                        </p:tgtEl>
                                        <p:attrNameLst>
                                          <p:attrName>ppt_x</p:attrName>
                                        </p:attrNameLst>
                                      </p:cBhvr>
                                      <p:tavLst>
                                        <p:tav tm="0">
                                          <p:val>
                                            <p:strVal val="#ppt_x"/>
                                          </p:val>
                                        </p:tav>
                                        <p:tav tm="100000">
                                          <p:val>
                                            <p:strVal val="#ppt_x"/>
                                          </p:val>
                                        </p:tav>
                                      </p:tavLst>
                                    </p:anim>
                                    <p:anim calcmode="lin" valueType="num">
                                      <p:cBhvr>
                                        <p:cTn id="41" dur="1000" fill="hold"/>
                                        <p:tgtEl>
                                          <p:spTgt spid="69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02">
                                            <p:txEl>
                                              <p:pRg st="0" end="0"/>
                                            </p:txEl>
                                          </p:spTgt>
                                        </p:tgtEl>
                                        <p:attrNameLst>
                                          <p:attrName>style.visibility</p:attrName>
                                        </p:attrNameLst>
                                      </p:cBhvr>
                                      <p:to>
                                        <p:strVal val="visible"/>
                                      </p:to>
                                    </p:set>
                                    <p:animEffect transition="in" filter="fade">
                                      <p:cBhvr>
                                        <p:cTn id="44" dur="1000"/>
                                        <p:tgtEl>
                                          <p:spTgt spid="702">
                                            <p:txEl>
                                              <p:pRg st="0" end="0"/>
                                            </p:txEl>
                                          </p:spTgt>
                                        </p:tgtEl>
                                      </p:cBhvr>
                                    </p:animEffect>
                                    <p:anim calcmode="lin" valueType="num">
                                      <p:cBhvr>
                                        <p:cTn id="45" dur="1000" fill="hold"/>
                                        <p:tgtEl>
                                          <p:spTgt spid="702">
                                            <p:txEl>
                                              <p:pRg st="0" end="0"/>
                                            </p:txEl>
                                          </p:spTgt>
                                        </p:tgtEl>
                                        <p:attrNameLst>
                                          <p:attrName>ppt_x</p:attrName>
                                        </p:attrNameLst>
                                      </p:cBhvr>
                                      <p:tavLst>
                                        <p:tav tm="0">
                                          <p:val>
                                            <p:strVal val="#ppt_x"/>
                                          </p:val>
                                        </p:tav>
                                        <p:tav tm="100000">
                                          <p:val>
                                            <p:strVal val="#ppt_x"/>
                                          </p:val>
                                        </p:tav>
                                      </p:tavLst>
                                    </p:anim>
                                    <p:anim calcmode="lin" valueType="num">
                                      <p:cBhvr>
                                        <p:cTn id="46" dur="1000" fill="hold"/>
                                        <p:tgtEl>
                                          <p:spTgt spid="702">
                                            <p:txEl>
                                              <p:pRg st="0" end="0"/>
                                            </p:txEl>
                                          </p:spTgt>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703">
                                            <p:txEl>
                                              <p:pRg st="0" end="0"/>
                                            </p:txEl>
                                          </p:spTgt>
                                        </p:tgtEl>
                                        <p:attrNameLst>
                                          <p:attrName>style.visibility</p:attrName>
                                        </p:attrNameLst>
                                      </p:cBhvr>
                                      <p:to>
                                        <p:strVal val="visible"/>
                                      </p:to>
                                    </p:set>
                                    <p:animEffect transition="in" filter="fade">
                                      <p:cBhvr>
                                        <p:cTn id="49" dur="1000"/>
                                        <p:tgtEl>
                                          <p:spTgt spid="703">
                                            <p:txEl>
                                              <p:pRg st="0" end="0"/>
                                            </p:txEl>
                                          </p:spTgt>
                                        </p:tgtEl>
                                      </p:cBhvr>
                                    </p:animEffect>
                                    <p:anim calcmode="lin" valueType="num">
                                      <p:cBhvr>
                                        <p:cTn id="50" dur="1000" fill="hold"/>
                                        <p:tgtEl>
                                          <p:spTgt spid="703">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703">
                                            <p:txEl>
                                              <p:pRg st="0" end="0"/>
                                            </p:txEl>
                                          </p:spTgt>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42" presetClass="entr" presetSubtype="0"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1000"/>
                                        <p:tgtEl>
                                          <p:spTgt spid="20"/>
                                        </p:tgtEl>
                                      </p:cBhvr>
                                    </p:animEffect>
                                    <p:anim calcmode="lin" valueType="num">
                                      <p:cBhvr>
                                        <p:cTn id="56" dur="1000" fill="hold"/>
                                        <p:tgtEl>
                                          <p:spTgt spid="20"/>
                                        </p:tgtEl>
                                        <p:attrNameLst>
                                          <p:attrName>ppt_x</p:attrName>
                                        </p:attrNameLst>
                                      </p:cBhvr>
                                      <p:tavLst>
                                        <p:tav tm="0">
                                          <p:val>
                                            <p:strVal val="#ppt_x"/>
                                          </p:val>
                                        </p:tav>
                                        <p:tav tm="100000">
                                          <p:val>
                                            <p:strVal val="#ppt_x"/>
                                          </p:val>
                                        </p:tav>
                                      </p:tavLst>
                                    </p:anim>
                                    <p:anim calcmode="lin" valueType="num">
                                      <p:cBhvr>
                                        <p:cTn id="57" dur="1000" fill="hold"/>
                                        <p:tgtEl>
                                          <p:spTgt spid="20"/>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1000"/>
                                        <p:tgtEl>
                                          <p:spTgt spid="19"/>
                                        </p:tgtEl>
                                      </p:cBhvr>
                                    </p:animEffect>
                                    <p:anim calcmode="lin" valueType="num">
                                      <p:cBhvr>
                                        <p:cTn id="61" dur="1000" fill="hold"/>
                                        <p:tgtEl>
                                          <p:spTgt spid="19"/>
                                        </p:tgtEl>
                                        <p:attrNameLst>
                                          <p:attrName>ppt_x</p:attrName>
                                        </p:attrNameLst>
                                      </p:cBhvr>
                                      <p:tavLst>
                                        <p:tav tm="0">
                                          <p:val>
                                            <p:strVal val="#ppt_x"/>
                                          </p:val>
                                        </p:tav>
                                        <p:tav tm="100000">
                                          <p:val>
                                            <p:strVal val="#ppt_x"/>
                                          </p:val>
                                        </p:tav>
                                      </p:tavLst>
                                    </p:anim>
                                    <p:anim calcmode="lin" valueType="num">
                                      <p:cBhvr>
                                        <p:cTn id="62" dur="1000" fill="hold"/>
                                        <p:tgtEl>
                                          <p:spTgt spid="19"/>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1000"/>
                                        <p:tgtEl>
                                          <p:spTgt spid="21"/>
                                        </p:tgtEl>
                                      </p:cBhvr>
                                    </p:animEffect>
                                    <p:anim calcmode="lin" valueType="num">
                                      <p:cBhvr>
                                        <p:cTn id="66" dur="1000" fill="hold"/>
                                        <p:tgtEl>
                                          <p:spTgt spid="21"/>
                                        </p:tgtEl>
                                        <p:attrNameLst>
                                          <p:attrName>ppt_x</p:attrName>
                                        </p:attrNameLst>
                                      </p:cBhvr>
                                      <p:tavLst>
                                        <p:tav tm="0">
                                          <p:val>
                                            <p:strVal val="#ppt_x"/>
                                          </p:val>
                                        </p:tav>
                                        <p:tav tm="100000">
                                          <p:val>
                                            <p:strVal val="#ppt_x"/>
                                          </p:val>
                                        </p:tav>
                                      </p:tavLst>
                                    </p:anim>
                                    <p:anim calcmode="lin" valueType="num">
                                      <p:cBhvr>
                                        <p:cTn id="67" dur="1000" fill="hold"/>
                                        <p:tgtEl>
                                          <p:spTgt spid="21"/>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fade">
                                      <p:cBhvr>
                                        <p:cTn id="70" dur="1000"/>
                                        <p:tgtEl>
                                          <p:spTgt spid="22"/>
                                        </p:tgtEl>
                                      </p:cBhvr>
                                    </p:animEffect>
                                    <p:anim calcmode="lin" valueType="num">
                                      <p:cBhvr>
                                        <p:cTn id="71" dur="1000" fill="hold"/>
                                        <p:tgtEl>
                                          <p:spTgt spid="22"/>
                                        </p:tgtEl>
                                        <p:attrNameLst>
                                          <p:attrName>ppt_x</p:attrName>
                                        </p:attrNameLst>
                                      </p:cBhvr>
                                      <p:tavLst>
                                        <p:tav tm="0">
                                          <p:val>
                                            <p:strVal val="#ppt_x"/>
                                          </p:val>
                                        </p:tav>
                                        <p:tav tm="100000">
                                          <p:val>
                                            <p:strVal val="#ppt_x"/>
                                          </p:val>
                                        </p:tav>
                                      </p:tavLst>
                                    </p:anim>
                                    <p:anim calcmode="lin" valueType="num">
                                      <p:cBhvr>
                                        <p:cTn id="72"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3" grpId="0" animBg="1"/>
      <p:bldP spid="695" grpId="0" animBg="1"/>
      <p:bldP spid="697" grpId="0"/>
      <p:bldP spid="698" grpId="0" build="p"/>
      <p:bldP spid="699" grpId="0" build="p"/>
      <p:bldP spid="702" grpId="0" build="p"/>
      <p:bldP spid="703" grpId="0" build="p"/>
      <p:bldP spid="19" grpId="0" animBg="1"/>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03CAFBA-B2D0-4C81-9987-DD1204D5043C}"/>
              </a:ext>
            </a:extLst>
          </p:cNvPr>
          <p:cNvSpPr>
            <a:spLocks noGrp="1"/>
          </p:cNvSpPr>
          <p:nvPr>
            <p:ph type="title"/>
          </p:nvPr>
        </p:nvSpPr>
        <p:spPr/>
        <p:txBody>
          <a:bodyPr/>
          <a:lstStyle/>
          <a:p>
            <a:r>
              <a:rPr lang="mn-MN" sz="2400" dirty="0"/>
              <a:t>Яагаад энэ санааг сонгосон бэ?</a:t>
            </a:r>
            <a:endParaRPr lang="en-US" sz="2400" dirty="0"/>
          </a:p>
        </p:txBody>
      </p:sp>
      <p:pic>
        <p:nvPicPr>
          <p:cNvPr id="23" name="Picture 22">
            <a:extLst>
              <a:ext uri="{FF2B5EF4-FFF2-40B4-BE49-F238E27FC236}">
                <a16:creationId xmlns:a16="http://schemas.microsoft.com/office/drawing/2014/main" id="{8DB22E7D-AD4A-4E3E-B992-81C959AAFCA3}"/>
              </a:ext>
            </a:extLst>
          </p:cNvPr>
          <p:cNvPicPr>
            <a:picLocks noChangeAspect="1"/>
          </p:cNvPicPr>
          <p:nvPr/>
        </p:nvPicPr>
        <p:blipFill>
          <a:blip r:embed="rId3"/>
          <a:stretch>
            <a:fillRect/>
          </a:stretch>
        </p:blipFill>
        <p:spPr>
          <a:xfrm>
            <a:off x="1031785" y="1195675"/>
            <a:ext cx="2814000" cy="1663227"/>
          </a:xfrm>
          <a:prstGeom prst="rect">
            <a:avLst/>
          </a:prstGeom>
        </p:spPr>
      </p:pic>
      <p:pic>
        <p:nvPicPr>
          <p:cNvPr id="25" name="Picture 24">
            <a:extLst>
              <a:ext uri="{FF2B5EF4-FFF2-40B4-BE49-F238E27FC236}">
                <a16:creationId xmlns:a16="http://schemas.microsoft.com/office/drawing/2014/main" id="{C0266B3B-4559-4A37-A457-6CD967FCAEA9}"/>
              </a:ext>
            </a:extLst>
          </p:cNvPr>
          <p:cNvPicPr>
            <a:picLocks noChangeAspect="1"/>
          </p:cNvPicPr>
          <p:nvPr/>
        </p:nvPicPr>
        <p:blipFill>
          <a:blip r:embed="rId4"/>
          <a:stretch>
            <a:fillRect/>
          </a:stretch>
        </p:blipFill>
        <p:spPr>
          <a:xfrm>
            <a:off x="1451695" y="3094550"/>
            <a:ext cx="1974180" cy="1515068"/>
          </a:xfrm>
          <a:prstGeom prst="rect">
            <a:avLst/>
          </a:prstGeom>
        </p:spPr>
      </p:pic>
      <p:pic>
        <p:nvPicPr>
          <p:cNvPr id="27" name="Picture 26">
            <a:extLst>
              <a:ext uri="{FF2B5EF4-FFF2-40B4-BE49-F238E27FC236}">
                <a16:creationId xmlns:a16="http://schemas.microsoft.com/office/drawing/2014/main" id="{6895F77B-0741-42EB-93C4-D2E9FD64834D}"/>
              </a:ext>
            </a:extLst>
          </p:cNvPr>
          <p:cNvPicPr>
            <a:picLocks noChangeAspect="1"/>
          </p:cNvPicPr>
          <p:nvPr/>
        </p:nvPicPr>
        <p:blipFill>
          <a:blip r:embed="rId5"/>
          <a:stretch>
            <a:fillRect/>
          </a:stretch>
        </p:blipFill>
        <p:spPr>
          <a:xfrm>
            <a:off x="5410864" y="1190822"/>
            <a:ext cx="2671411" cy="1668079"/>
          </a:xfrm>
          <a:prstGeom prst="rect">
            <a:avLst/>
          </a:prstGeom>
        </p:spPr>
      </p:pic>
      <p:pic>
        <p:nvPicPr>
          <p:cNvPr id="29" name="Picture 28">
            <a:extLst>
              <a:ext uri="{FF2B5EF4-FFF2-40B4-BE49-F238E27FC236}">
                <a16:creationId xmlns:a16="http://schemas.microsoft.com/office/drawing/2014/main" id="{035D4B6E-917E-4D61-BD4D-C48610E39289}"/>
              </a:ext>
            </a:extLst>
          </p:cNvPr>
          <p:cNvPicPr>
            <a:picLocks noChangeAspect="1"/>
          </p:cNvPicPr>
          <p:nvPr/>
        </p:nvPicPr>
        <p:blipFill>
          <a:blip r:embed="rId6"/>
          <a:stretch>
            <a:fillRect/>
          </a:stretch>
        </p:blipFill>
        <p:spPr>
          <a:xfrm>
            <a:off x="5410864" y="3185068"/>
            <a:ext cx="2671411" cy="1334033"/>
          </a:xfrm>
          <a:prstGeom prst="rect">
            <a:avLst/>
          </a:prstGeom>
        </p:spPr>
      </p:pic>
    </p:spTree>
    <p:extLst>
      <p:ext uri="{BB962C8B-B14F-4D97-AF65-F5344CB8AC3E}">
        <p14:creationId xmlns:p14="http://schemas.microsoft.com/office/powerpoint/2010/main" val="2117488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000"/>
                                        <p:tgtEl>
                                          <p:spTgt spid="25"/>
                                        </p:tgtEl>
                                      </p:cBhvr>
                                    </p:animEffect>
                                    <p:anim calcmode="lin" valueType="num">
                                      <p:cBhvr>
                                        <p:cTn id="20" dur="1000" fill="hold"/>
                                        <p:tgtEl>
                                          <p:spTgt spid="25"/>
                                        </p:tgtEl>
                                        <p:attrNameLst>
                                          <p:attrName>ppt_x</p:attrName>
                                        </p:attrNameLst>
                                      </p:cBhvr>
                                      <p:tavLst>
                                        <p:tav tm="0">
                                          <p:val>
                                            <p:strVal val="#ppt_x"/>
                                          </p:val>
                                        </p:tav>
                                        <p:tav tm="100000">
                                          <p:val>
                                            <p:strVal val="#ppt_x"/>
                                          </p:val>
                                        </p:tav>
                                      </p:tavLst>
                                    </p:anim>
                                    <p:anim calcmode="lin" valueType="num">
                                      <p:cBhvr>
                                        <p:cTn id="21" dur="1000" fill="hold"/>
                                        <p:tgtEl>
                                          <p:spTgt spid="2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1000"/>
                                        <p:tgtEl>
                                          <p:spTgt spid="29"/>
                                        </p:tgtEl>
                                      </p:cBhvr>
                                    </p:animEffect>
                                    <p:anim calcmode="lin" valueType="num">
                                      <p:cBhvr>
                                        <p:cTn id="32" dur="1000" fill="hold"/>
                                        <p:tgtEl>
                                          <p:spTgt spid="29"/>
                                        </p:tgtEl>
                                        <p:attrNameLst>
                                          <p:attrName>ppt_x</p:attrName>
                                        </p:attrNameLst>
                                      </p:cBhvr>
                                      <p:tavLst>
                                        <p:tav tm="0">
                                          <p:val>
                                            <p:strVal val="#ppt_x"/>
                                          </p:val>
                                        </p:tav>
                                        <p:tav tm="100000">
                                          <p:val>
                                            <p:strVal val="#ppt_x"/>
                                          </p:val>
                                        </p:tav>
                                      </p:tavLst>
                                    </p:anim>
                                    <p:anim calcmode="lin" valueType="num">
                                      <p:cBhvr>
                                        <p:cTn id="33"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C5FF822-5336-4E9F-B97D-245CEFEEA4E7}"/>
              </a:ext>
            </a:extLst>
          </p:cNvPr>
          <p:cNvSpPr>
            <a:spLocks noGrp="1"/>
          </p:cNvSpPr>
          <p:nvPr>
            <p:ph type="title"/>
          </p:nvPr>
        </p:nvSpPr>
        <p:spPr/>
        <p:txBody>
          <a:bodyPr/>
          <a:lstStyle/>
          <a:p>
            <a:r>
              <a:rPr lang="mn-MN" sz="2400" dirty="0"/>
              <a:t>Төслийн удирдлага</a:t>
            </a:r>
            <a:endParaRPr lang="en-US" sz="2400" dirty="0"/>
          </a:p>
        </p:txBody>
      </p:sp>
      <p:pic>
        <p:nvPicPr>
          <p:cNvPr id="36" name="Picture 35">
            <a:extLst>
              <a:ext uri="{FF2B5EF4-FFF2-40B4-BE49-F238E27FC236}">
                <a16:creationId xmlns:a16="http://schemas.microsoft.com/office/drawing/2014/main" id="{101AF6B7-1299-465B-B4D8-68CF37AEA7B8}"/>
              </a:ext>
            </a:extLst>
          </p:cNvPr>
          <p:cNvPicPr>
            <a:picLocks noChangeAspect="1"/>
          </p:cNvPicPr>
          <p:nvPr/>
        </p:nvPicPr>
        <p:blipFill>
          <a:blip r:embed="rId3"/>
          <a:stretch>
            <a:fillRect/>
          </a:stretch>
        </p:blipFill>
        <p:spPr>
          <a:xfrm>
            <a:off x="1247819" y="1115393"/>
            <a:ext cx="2194650" cy="1229004"/>
          </a:xfrm>
          <a:prstGeom prst="rect">
            <a:avLst/>
          </a:prstGeom>
        </p:spPr>
      </p:pic>
      <p:pic>
        <p:nvPicPr>
          <p:cNvPr id="38" name="Picture 37">
            <a:extLst>
              <a:ext uri="{FF2B5EF4-FFF2-40B4-BE49-F238E27FC236}">
                <a16:creationId xmlns:a16="http://schemas.microsoft.com/office/drawing/2014/main" id="{131B0A34-556C-4E8D-98B7-C4CA2333D3B0}"/>
              </a:ext>
            </a:extLst>
          </p:cNvPr>
          <p:cNvPicPr>
            <a:picLocks noChangeAspect="1"/>
          </p:cNvPicPr>
          <p:nvPr/>
        </p:nvPicPr>
        <p:blipFill>
          <a:blip r:embed="rId4"/>
          <a:stretch>
            <a:fillRect/>
          </a:stretch>
        </p:blipFill>
        <p:spPr>
          <a:xfrm>
            <a:off x="720000" y="2498702"/>
            <a:ext cx="3185345" cy="2457450"/>
          </a:xfrm>
          <a:prstGeom prst="rect">
            <a:avLst/>
          </a:prstGeom>
        </p:spPr>
      </p:pic>
      <p:pic>
        <p:nvPicPr>
          <p:cNvPr id="40" name="Picture 39">
            <a:extLst>
              <a:ext uri="{FF2B5EF4-FFF2-40B4-BE49-F238E27FC236}">
                <a16:creationId xmlns:a16="http://schemas.microsoft.com/office/drawing/2014/main" id="{768AE5FE-43AB-410C-8253-45DF3B89FF72}"/>
              </a:ext>
            </a:extLst>
          </p:cNvPr>
          <p:cNvPicPr>
            <a:picLocks noChangeAspect="1"/>
          </p:cNvPicPr>
          <p:nvPr/>
        </p:nvPicPr>
        <p:blipFill>
          <a:blip r:embed="rId5"/>
          <a:stretch>
            <a:fillRect/>
          </a:stretch>
        </p:blipFill>
        <p:spPr>
          <a:xfrm>
            <a:off x="5701532" y="835637"/>
            <a:ext cx="1590115" cy="1508760"/>
          </a:xfrm>
          <a:prstGeom prst="rect">
            <a:avLst/>
          </a:prstGeom>
        </p:spPr>
      </p:pic>
      <p:pic>
        <p:nvPicPr>
          <p:cNvPr id="42" name="Picture 41">
            <a:extLst>
              <a:ext uri="{FF2B5EF4-FFF2-40B4-BE49-F238E27FC236}">
                <a16:creationId xmlns:a16="http://schemas.microsoft.com/office/drawing/2014/main" id="{8934FF3E-3604-4FF7-A5F6-27FBC879EBF7}"/>
              </a:ext>
            </a:extLst>
          </p:cNvPr>
          <p:cNvPicPr>
            <a:picLocks noChangeAspect="1"/>
          </p:cNvPicPr>
          <p:nvPr/>
        </p:nvPicPr>
        <p:blipFill>
          <a:blip r:embed="rId6"/>
          <a:stretch>
            <a:fillRect/>
          </a:stretch>
        </p:blipFill>
        <p:spPr>
          <a:xfrm>
            <a:off x="5238657" y="2626659"/>
            <a:ext cx="2521770" cy="2055674"/>
          </a:xfrm>
          <a:prstGeom prst="rect">
            <a:avLst/>
          </a:prstGeom>
        </p:spPr>
      </p:pic>
    </p:spTree>
    <p:extLst>
      <p:ext uri="{BB962C8B-B14F-4D97-AF65-F5344CB8AC3E}">
        <p14:creationId xmlns:p14="http://schemas.microsoft.com/office/powerpoint/2010/main" val="3216924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000"/>
                                        <p:tgtEl>
                                          <p:spTgt spid="36"/>
                                        </p:tgtEl>
                                      </p:cBhvr>
                                    </p:animEffect>
                                    <p:anim calcmode="lin" valueType="num">
                                      <p:cBhvr>
                                        <p:cTn id="14" dur="1000" fill="hold"/>
                                        <p:tgtEl>
                                          <p:spTgt spid="36"/>
                                        </p:tgtEl>
                                        <p:attrNameLst>
                                          <p:attrName>ppt_x</p:attrName>
                                        </p:attrNameLst>
                                      </p:cBhvr>
                                      <p:tavLst>
                                        <p:tav tm="0">
                                          <p:val>
                                            <p:strVal val="#ppt_x"/>
                                          </p:val>
                                        </p:tav>
                                        <p:tav tm="100000">
                                          <p:val>
                                            <p:strVal val="#ppt_x"/>
                                          </p:val>
                                        </p:tav>
                                      </p:tavLst>
                                    </p:anim>
                                    <p:anim calcmode="lin" valueType="num">
                                      <p:cBhvr>
                                        <p:cTn id="15" dur="1000" fill="hold"/>
                                        <p:tgtEl>
                                          <p:spTgt spid="3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1000"/>
                                        <p:tgtEl>
                                          <p:spTgt spid="38"/>
                                        </p:tgtEl>
                                      </p:cBhvr>
                                    </p:animEffect>
                                    <p:anim calcmode="lin" valueType="num">
                                      <p:cBhvr>
                                        <p:cTn id="20" dur="1000" fill="hold"/>
                                        <p:tgtEl>
                                          <p:spTgt spid="38"/>
                                        </p:tgtEl>
                                        <p:attrNameLst>
                                          <p:attrName>ppt_x</p:attrName>
                                        </p:attrNameLst>
                                      </p:cBhvr>
                                      <p:tavLst>
                                        <p:tav tm="0">
                                          <p:val>
                                            <p:strVal val="#ppt_x"/>
                                          </p:val>
                                        </p:tav>
                                        <p:tav tm="100000">
                                          <p:val>
                                            <p:strVal val="#ppt_x"/>
                                          </p:val>
                                        </p:tav>
                                      </p:tavLst>
                                    </p:anim>
                                    <p:anim calcmode="lin" valueType="num">
                                      <p:cBhvr>
                                        <p:cTn id="21" dur="1000" fill="hold"/>
                                        <p:tgtEl>
                                          <p:spTgt spid="38"/>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1000"/>
                                        <p:tgtEl>
                                          <p:spTgt spid="40"/>
                                        </p:tgtEl>
                                      </p:cBhvr>
                                    </p:animEffect>
                                    <p:anim calcmode="lin" valueType="num">
                                      <p:cBhvr>
                                        <p:cTn id="26" dur="1000" fill="hold"/>
                                        <p:tgtEl>
                                          <p:spTgt spid="40"/>
                                        </p:tgtEl>
                                        <p:attrNameLst>
                                          <p:attrName>ppt_x</p:attrName>
                                        </p:attrNameLst>
                                      </p:cBhvr>
                                      <p:tavLst>
                                        <p:tav tm="0">
                                          <p:val>
                                            <p:strVal val="#ppt_x"/>
                                          </p:val>
                                        </p:tav>
                                        <p:tav tm="100000">
                                          <p:val>
                                            <p:strVal val="#ppt_x"/>
                                          </p:val>
                                        </p:tav>
                                      </p:tavLst>
                                    </p:anim>
                                    <p:anim calcmode="lin" valueType="num">
                                      <p:cBhvr>
                                        <p:cTn id="27" dur="1000" fill="hold"/>
                                        <p:tgtEl>
                                          <p:spTgt spid="4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1000"/>
                                        <p:tgtEl>
                                          <p:spTgt spid="42"/>
                                        </p:tgtEl>
                                      </p:cBhvr>
                                    </p:animEffect>
                                    <p:anim calcmode="lin" valueType="num">
                                      <p:cBhvr>
                                        <p:cTn id="32" dur="1000" fill="hold"/>
                                        <p:tgtEl>
                                          <p:spTgt spid="42"/>
                                        </p:tgtEl>
                                        <p:attrNameLst>
                                          <p:attrName>ppt_x</p:attrName>
                                        </p:attrNameLst>
                                      </p:cBhvr>
                                      <p:tavLst>
                                        <p:tav tm="0">
                                          <p:val>
                                            <p:strVal val="#ppt_x"/>
                                          </p:val>
                                        </p:tav>
                                        <p:tav tm="100000">
                                          <p:val>
                                            <p:strVal val="#ppt_x"/>
                                          </p:val>
                                        </p:tav>
                                      </p:tavLst>
                                    </p:anim>
                                    <p:anim calcmode="lin" valueType="num">
                                      <p:cBhvr>
                                        <p:cTn id="33"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C271A7-2AE2-473E-9C22-80F800A5918B}"/>
              </a:ext>
            </a:extLst>
          </p:cNvPr>
          <p:cNvSpPr>
            <a:spLocks noGrp="1"/>
          </p:cNvSpPr>
          <p:nvPr>
            <p:ph type="title"/>
          </p:nvPr>
        </p:nvSpPr>
        <p:spPr/>
        <p:txBody>
          <a:bodyPr/>
          <a:lstStyle/>
          <a:p>
            <a:r>
              <a:rPr lang="mn-MN" dirty="0"/>
              <a:t>Бүтэц</a:t>
            </a:r>
            <a:endParaRPr lang="en-US" dirty="0"/>
          </a:p>
        </p:txBody>
      </p:sp>
      <p:graphicFrame>
        <p:nvGraphicFramePr>
          <p:cNvPr id="5" name="Diagram 4">
            <a:extLst>
              <a:ext uri="{FF2B5EF4-FFF2-40B4-BE49-F238E27FC236}">
                <a16:creationId xmlns:a16="http://schemas.microsoft.com/office/drawing/2014/main" id="{8EC9B883-CB44-42E8-AE58-7C03CDFFF17E}"/>
              </a:ext>
            </a:extLst>
          </p:cNvPr>
          <p:cNvGraphicFramePr/>
          <p:nvPr>
            <p:extLst>
              <p:ext uri="{D42A27DB-BD31-4B8C-83A1-F6EECF244321}">
                <p14:modId xmlns:p14="http://schemas.microsoft.com/office/powerpoint/2010/main" val="2660540555"/>
              </p:ext>
            </p:extLst>
          </p:nvPr>
        </p:nvGraphicFramePr>
        <p:xfrm>
          <a:off x="720000" y="848360"/>
          <a:ext cx="827541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07438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89BF7-478C-4BB9-B11E-78F1C5ED01AA}"/>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2D2FD49C-00CB-4A66-BA5A-E489E32AFC27}"/>
              </a:ext>
            </a:extLst>
          </p:cNvPr>
          <p:cNvSpPr>
            <a:spLocks noGrp="1"/>
          </p:cNvSpPr>
          <p:nvPr>
            <p:ph type="subTitle" idx="1"/>
          </p:nvPr>
        </p:nvSpPr>
        <p:spPr/>
        <p:txBody>
          <a:bodyPr/>
          <a:lstStyle/>
          <a:p>
            <a:endParaRPr lang="en-US"/>
          </a:p>
        </p:txBody>
      </p:sp>
      <p:pic>
        <p:nvPicPr>
          <p:cNvPr id="6" name="Picture 5">
            <a:extLst>
              <a:ext uri="{FF2B5EF4-FFF2-40B4-BE49-F238E27FC236}">
                <a16:creationId xmlns:a16="http://schemas.microsoft.com/office/drawing/2014/main" id="{71B703FA-7202-473A-AAAD-F3865CEA06DA}"/>
              </a:ext>
            </a:extLst>
          </p:cNvPr>
          <p:cNvPicPr>
            <a:picLocks noChangeAspect="1"/>
          </p:cNvPicPr>
          <p:nvPr/>
        </p:nvPicPr>
        <p:blipFill>
          <a:blip r:embed="rId2"/>
          <a:stretch>
            <a:fillRect/>
          </a:stretch>
        </p:blipFill>
        <p:spPr>
          <a:xfrm>
            <a:off x="-1650222" y="0"/>
            <a:ext cx="12444444" cy="5143500"/>
          </a:xfrm>
          <a:prstGeom prst="rect">
            <a:avLst/>
          </a:prstGeom>
        </p:spPr>
      </p:pic>
    </p:spTree>
    <p:extLst>
      <p:ext uri="{BB962C8B-B14F-4D97-AF65-F5344CB8AC3E}">
        <p14:creationId xmlns:p14="http://schemas.microsoft.com/office/powerpoint/2010/main" val="11587820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Green Agency by Slidesgo">
  <a:themeElements>
    <a:clrScheme name="Simple Light">
      <a:dk1>
        <a:srgbClr val="000000"/>
      </a:dk1>
      <a:lt1>
        <a:srgbClr val="FFFFFF"/>
      </a:lt1>
      <a:dk2>
        <a:srgbClr val="595959"/>
      </a:dk2>
      <a:lt2>
        <a:srgbClr val="EEEEEE"/>
      </a:lt2>
      <a:accent1>
        <a:srgbClr val="4BB257"/>
      </a:accent1>
      <a:accent2>
        <a:srgbClr val="EEEEEE"/>
      </a:accent2>
      <a:accent3>
        <a:srgbClr val="1A1A1A"/>
      </a:accent3>
      <a:accent4>
        <a:srgbClr val="B7B7B7"/>
      </a:accent4>
      <a:accent5>
        <a:srgbClr val="90CF97"/>
      </a:accent5>
      <a:accent6>
        <a:srgbClr val="3D6C43"/>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B7B7B7"/>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1162</Words>
  <Application>Microsoft Office PowerPoint</Application>
  <PresentationFormat>On-screen Show (16:9)</PresentationFormat>
  <Paragraphs>231</Paragraphs>
  <Slides>40</Slides>
  <Notes>34</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40</vt:i4>
      </vt:variant>
    </vt:vector>
  </HeadingPairs>
  <TitlesOfParts>
    <vt:vector size="55" baseType="lpstr">
      <vt:lpstr>Arial</vt:lpstr>
      <vt:lpstr>Livvic</vt:lpstr>
      <vt:lpstr>Roboto Condensed Light</vt:lpstr>
      <vt:lpstr>Montserrat Light</vt:lpstr>
      <vt:lpstr>Amatic SC</vt:lpstr>
      <vt:lpstr>Overpass Light</vt:lpstr>
      <vt:lpstr>Proxima Nova</vt:lpstr>
      <vt:lpstr>Montserrat</vt:lpstr>
      <vt:lpstr>Calibri</vt:lpstr>
      <vt:lpstr>Roboto Medium</vt:lpstr>
      <vt:lpstr>Proxima Nova Semibold</vt:lpstr>
      <vt:lpstr>Nunito Light</vt:lpstr>
      <vt:lpstr>Green Agency by Slidesgo</vt:lpstr>
      <vt:lpstr>Slidesgo Final Pages</vt:lpstr>
      <vt:lpstr>Slidesgo Final Pages</vt:lpstr>
      <vt:lpstr>Hi!</vt:lpstr>
      <vt:lpstr>Агуулга</vt:lpstr>
      <vt:lpstr>Сайн уу!</vt:lpstr>
      <vt:lpstr>Багийн гишүүд</vt:lpstr>
      <vt:lpstr>Багийн гишүүд</vt:lpstr>
      <vt:lpstr>Яагаад энэ санааг сонгосон бэ?</vt:lpstr>
      <vt:lpstr>Төслийн удирдлага</vt:lpstr>
      <vt:lpstr>Бүтэц</vt:lpstr>
      <vt:lpstr>PowerPoint Presentation</vt:lpstr>
      <vt:lpstr>Тулгарсан бэрхшээл</vt:lpstr>
      <vt:lpstr>Боломж</vt:lpstr>
      <vt:lpstr>WE ARE GROOT.  Thank you!</vt:lpstr>
      <vt:lpstr>We Are Groot!</vt:lpstr>
      <vt:lpstr>Our Clients</vt:lpstr>
      <vt:lpstr>What Do We Do? </vt:lpstr>
      <vt:lpstr>How Do We Do It?</vt:lpstr>
      <vt:lpstr>Our Process</vt:lpstr>
      <vt:lpstr>A Picture Is Worth a Thousand Words</vt:lpstr>
      <vt:lpstr>Our Website</vt:lpstr>
      <vt:lpstr>Where Are We?</vt:lpstr>
      <vt:lpstr>Connect with Us</vt:lpstr>
      <vt:lpstr>Alternative Resources</vt:lpstr>
      <vt:lpstr>Resources</vt:lpstr>
      <vt:lpstr>Instructions for use</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Bayarsaikhan Nermunkh (OT)</cp:lastModifiedBy>
  <cp:revision>32</cp:revision>
  <dcterms:modified xsi:type="dcterms:W3CDTF">2021-03-13T03:22:45Z</dcterms:modified>
</cp:coreProperties>
</file>